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2"/>
  </p:notesMasterIdLst>
  <p:sldIdLst>
    <p:sldId id="257" r:id="rId3"/>
    <p:sldId id="264" r:id="rId4"/>
    <p:sldId id="267" r:id="rId5"/>
    <p:sldId id="268" r:id="rId6"/>
    <p:sldId id="293" r:id="rId7"/>
    <p:sldId id="271" r:id="rId8"/>
    <p:sldId id="273" r:id="rId9"/>
    <p:sldId id="276" r:id="rId10"/>
    <p:sldId id="277" r:id="rId11"/>
    <p:sldId id="282" r:id="rId12"/>
    <p:sldId id="283" r:id="rId13"/>
    <p:sldId id="284" r:id="rId14"/>
    <p:sldId id="285" r:id="rId15"/>
    <p:sldId id="286" r:id="rId16"/>
    <p:sldId id="287" r:id="rId17"/>
    <p:sldId id="294" r:id="rId18"/>
    <p:sldId id="295" r:id="rId19"/>
    <p:sldId id="296" r:id="rId20"/>
    <p:sldId id="291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1" autoAdjust="0"/>
    <p:restoredTop sz="94660"/>
  </p:normalViewPr>
  <p:slideViewPr>
    <p:cSldViewPr snapToGrid="0">
      <p:cViewPr varScale="1">
        <p:scale>
          <a:sx n="53" d="100"/>
          <a:sy n="53" d="100"/>
        </p:scale>
        <p:origin x="1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5" Type="http://schemas.openxmlformats.org/officeDocument/2006/relationships/tableStyles" Target="tableStyles.xml"/><Relationship Id="rId24" Type="http://schemas.openxmlformats.org/officeDocument/2006/relationships/viewProps" Target="viewProps.xml"/><Relationship Id="rId23" Type="http://schemas.openxmlformats.org/officeDocument/2006/relationships/presProps" Target="presProps.xml"/><Relationship Id="rId22" Type="http://schemas.openxmlformats.org/officeDocument/2006/relationships/notesMaster" Target="notesMasters/notesMaster1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ED3D6733-6F27-4404-AB51-585418F146E5}" type="datetimeFigureOut">
              <a:rPr lang="ko-KR" altLang="en-US" smtClean="0"/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/>
            </a:lvl1pPr>
          </a:lstStyle>
          <a:p>
            <a:fld id="{EE6BC638-39B7-4287-91A7-2A3DDA573295}" type="slidenum">
              <a:rPr lang="ko-KR" altLang="en-US" smtClean="0"/>
            </a:fld>
            <a:endParaRPr lang="ko-KR" altLang="en-US"/>
          </a:p>
        </p:txBody>
      </p:sp>
      <p:sp>
        <p:nvSpPr>
          <p:cNvPr id="9" name="제목 1"/>
          <p:cNvSpPr>
            <a:spLocks noGrp="1"/>
          </p:cNvSpPr>
          <p:nvPr>
            <p:ph type="ctrTitle"/>
          </p:nvPr>
        </p:nvSpPr>
        <p:spPr>
          <a:xfrm>
            <a:off x="0" y="836712"/>
            <a:ext cx="12192000" cy="1364712"/>
          </a:xfrm>
          <a:noFill/>
          <a:ln w="9525">
            <a:noFill/>
            <a:miter lim="800000"/>
          </a:ln>
        </p:spPr>
        <p:txBody>
          <a:bodyPr vert="horz" wrap="square" lIns="91440" tIns="45720" rIns="91440" bIns="45720" numCol="1" rtlCol="0" anchor="ctr" anchorCtr="0" compatLnSpc="1">
            <a:noAutofit/>
          </a:bodyPr>
          <a:lstStyle>
            <a:lvl1pPr mar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en-US" altLang="ko-KR" sz="5400" kern="1200" baseline="0" dirty="0">
                <a:solidFill>
                  <a:srgbClr val="06266B"/>
                </a:solidFill>
                <a:effectLst/>
                <a:latin typeface="+mj-lt"/>
                <a:ea typeface="Malgun Gothic" panose="020B0503020000020004" charset="-127"/>
                <a:cs typeface="+mj-cs"/>
              </a:defRPr>
            </a:lvl1pPr>
          </a:lstStyle>
          <a:p>
            <a:endParaRPr lang="en-US" altLang="ko-KR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239349" y="87429"/>
            <a:ext cx="10214928" cy="796908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chemeClr val="bg1"/>
                </a:solidFill>
                <a:effectLst/>
                <a:latin typeface="+mj-lt"/>
                <a:ea typeface="Malgun Gothic" panose="020B0503020000020004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</a:fld>
            <a:endParaRPr lang="ko-KR" altLang="en-US"/>
          </a:p>
        </p:txBody>
      </p:sp>
      <p:sp>
        <p:nvSpPr>
          <p:cNvPr id="6" name="내용 개체 틀 2"/>
          <p:cNvSpPr>
            <a:spLocks noGrp="1"/>
          </p:cNvSpPr>
          <p:nvPr>
            <p:ph idx="1" hasCustomPrompt="1"/>
          </p:nvPr>
        </p:nvSpPr>
        <p:spPr>
          <a:xfrm>
            <a:off x="527381" y="1412776"/>
            <a:ext cx="11203367" cy="4953694"/>
          </a:xfrm>
        </p:spPr>
        <p:txBody>
          <a:bodyPr>
            <a:normAutofit/>
          </a:bodyPr>
          <a:lstStyle>
            <a:lvl1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Malgun Gothic" panose="020B0503020000020004" charset="-127"/>
              </a:defRPr>
            </a:lvl1pPr>
            <a:lvl2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Malgun Gothic" panose="020B0503020000020004" charset="-127"/>
              </a:defRPr>
            </a:lvl2pPr>
            <a:lvl3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Malgun Gothic" panose="020B0503020000020004" charset="-127"/>
              </a:defRPr>
            </a:lvl3pPr>
            <a:lvl4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Malgun Gothic" panose="020B0503020000020004" charset="-127"/>
              </a:defRPr>
            </a:lvl4pPr>
            <a:lvl5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Malgun Gothic" panose="020B0503020000020004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  <a:endParaRPr lang="ko-KR" altLang="en-US" dirty="0"/>
          </a:p>
          <a:p>
            <a:pPr lvl="1"/>
            <a:r>
              <a:rPr lang="ko-KR" altLang="en-US" dirty="0"/>
              <a:t>둘째 수준</a:t>
            </a:r>
            <a:endParaRPr lang="ko-KR" altLang="en-US" dirty="0"/>
          </a:p>
          <a:p>
            <a:pPr lvl="2"/>
            <a:r>
              <a:rPr lang="ko-KR" altLang="en-US" dirty="0"/>
              <a:t>셋째 수준</a:t>
            </a:r>
            <a:endParaRPr lang="ko-KR" altLang="en-US" dirty="0"/>
          </a:p>
          <a:p>
            <a:pPr lvl="3"/>
            <a:r>
              <a:rPr lang="ko-KR" altLang="en-US" dirty="0"/>
              <a:t>넷째 수준</a:t>
            </a:r>
            <a:endParaRPr lang="ko-KR" altLang="en-US" dirty="0"/>
          </a:p>
          <a:p>
            <a:pPr lvl="4"/>
            <a:r>
              <a:rPr lang="ko-KR" altLang="en-US" dirty="0"/>
              <a:t>다섯째 수준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날짜 개체 틀 1"/>
          <p:cNvSpPr>
            <a:spLocks noGrp="1"/>
          </p:cNvSpPr>
          <p:nvPr>
            <p:ph type="dt" sz="half" idx="10"/>
          </p:nvPr>
        </p:nvSpPr>
        <p:spPr>
          <a:xfrm>
            <a:off x="609600" y="6429396"/>
            <a:ext cx="2844800" cy="292079"/>
          </a:xfrm>
        </p:spPr>
        <p:txBody>
          <a:bodyPr/>
          <a:lstStyle/>
          <a:p>
            <a:fld id="{ED3D6733-6F27-4404-AB51-585418F146E5}" type="datetimeFigureOut">
              <a:rPr lang="ko-KR" altLang="en-US" smtClean="0"/>
            </a:fld>
            <a:endParaRPr lang="ko-KR" altLang="en-US"/>
          </a:p>
        </p:txBody>
      </p:sp>
      <p:sp>
        <p:nvSpPr>
          <p:cNvPr id="9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4165600" y="6429396"/>
            <a:ext cx="3860800" cy="292079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10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737600" y="6429396"/>
            <a:ext cx="2844800" cy="292079"/>
          </a:xfrm>
        </p:spPr>
        <p:txBody>
          <a:bodyPr/>
          <a:lstStyle/>
          <a:p>
            <a:fld id="{EE6BC638-39B7-4287-91A7-2A3DDA573295}" type="slidenum">
              <a:rPr lang="ko-KR" altLang="en-US" smtClean="0"/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</a:fld>
            <a:endParaRPr lang="ko-KR" altLang="en-US"/>
          </a:p>
        </p:txBody>
      </p:sp>
      <p:sp>
        <p:nvSpPr>
          <p:cNvPr id="6" name="제목 1"/>
          <p:cNvSpPr>
            <a:spLocks noGrp="1"/>
          </p:cNvSpPr>
          <p:nvPr>
            <p:ph type="ctrTitle"/>
          </p:nvPr>
        </p:nvSpPr>
        <p:spPr>
          <a:xfrm>
            <a:off x="2569531" y="2708919"/>
            <a:ext cx="7654927" cy="1440161"/>
          </a:xfrm>
          <a:noFill/>
          <a:ln w="9525">
            <a:noFill/>
            <a:miter lim="800000"/>
          </a:ln>
        </p:spPr>
        <p:txBody>
          <a:bodyPr vert="horz" wrap="square" lIns="91440" tIns="45720" rIns="91440" bIns="45720" numCol="1" rtlCol="0" anchor="ctr" anchorCtr="0" compatLnSpc="1">
            <a:noAutofit/>
          </a:bodyPr>
          <a:lstStyle>
            <a:lvl1pPr mar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7000" kern="1200" baseline="0" dirty="0">
                <a:solidFill>
                  <a:srgbClr val="06266B"/>
                </a:solidFill>
                <a:effectLst/>
                <a:latin typeface="+mj-lt"/>
                <a:ea typeface="Malgun Gothic" panose="020B0503020000020004" charset="-127"/>
                <a:cs typeface="+mj-cs"/>
              </a:defRPr>
            </a:lvl1pPr>
          </a:lstStyle>
          <a:p>
            <a:endParaRPr lang="en-US" altLang="ko-KR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2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picture containing sky, outdoor, plane, airplane&#10;&#10;Description automatically generated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095" b="35725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 flipV="1">
            <a:off x="3388659" y="30480"/>
            <a:ext cx="8803341" cy="6858000"/>
          </a:xfrm>
          <a:prstGeom prst="rect">
            <a:avLst/>
          </a:prstGeom>
          <a:gradFill flip="none" rotWithShape="1">
            <a:gsLst>
              <a:gs pos="31000">
                <a:schemeClr val="bg1">
                  <a:alpha val="89000"/>
                </a:schemeClr>
              </a:gs>
              <a:gs pos="4000">
                <a:schemeClr val="bg1">
                  <a:alpha val="0"/>
                </a:schemeClr>
              </a:gs>
              <a:gs pos="68122">
                <a:srgbClr val="FFFFFF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7790329" y="0"/>
            <a:ext cx="3524250" cy="3486150"/>
          </a:xfrm>
          <a:prstGeom prst="rect">
            <a:avLst/>
          </a:prstGeom>
          <a:gradFill>
            <a:gsLst>
              <a:gs pos="0">
                <a:srgbClr val="007BD3"/>
              </a:gs>
              <a:gs pos="100000">
                <a:srgbClr val="03437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/>
          <p:cNvSpPr/>
          <p:nvPr/>
        </p:nvSpPr>
        <p:spPr>
          <a:xfrm>
            <a:off x="7790329" y="3486150"/>
            <a:ext cx="3524250" cy="7048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TextBox 11"/>
          <p:cNvSpPr txBox="1"/>
          <p:nvPr/>
        </p:nvSpPr>
        <p:spPr>
          <a:xfrm>
            <a:off x="8131810" y="773430"/>
            <a:ext cx="2913380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>
                <a:solidFill>
                  <a:schemeClr val="bg1"/>
                </a:solidFill>
                <a:cs typeface="+mn-lt"/>
              </a:rPr>
              <a:t>Air</a:t>
            </a:r>
            <a:r>
              <a:rPr lang="en-US" altLang="en-IN" sz="4000" dirty="0">
                <a:solidFill>
                  <a:schemeClr val="bg1"/>
                </a:solidFill>
                <a:cs typeface="+mn-lt"/>
              </a:rPr>
              <a:t>line Reservation</a:t>
            </a:r>
            <a:endParaRPr lang="en-US" altLang="en-IN" sz="4000" dirty="0">
              <a:solidFill>
                <a:schemeClr val="bg1"/>
              </a:solidFill>
              <a:cs typeface="+mn-lt"/>
            </a:endParaRPr>
          </a:p>
          <a:p>
            <a:r>
              <a:rPr lang="en-US" altLang="en-IN" sz="4000" dirty="0">
                <a:solidFill>
                  <a:schemeClr val="bg1"/>
                </a:solidFill>
                <a:cs typeface="+mn-lt"/>
              </a:rPr>
              <a:t>System</a:t>
            </a:r>
            <a:endParaRPr lang="en-US" altLang="en-IN" sz="4000" dirty="0">
              <a:solidFill>
                <a:schemeClr val="bg1"/>
              </a:solidFill>
              <a:cs typeface="+mn-lt"/>
            </a:endParaRPr>
          </a:p>
        </p:txBody>
      </p:sp>
      <p:sp>
        <p:nvSpPr>
          <p:cNvPr id="13" name="Rectangle: Rounded Corners 12"/>
          <p:cNvSpPr/>
          <p:nvPr/>
        </p:nvSpPr>
        <p:spPr>
          <a:xfrm>
            <a:off x="8132106" y="3453215"/>
            <a:ext cx="1353967" cy="89989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extBox 13"/>
          <p:cNvSpPr txBox="1"/>
          <p:nvPr/>
        </p:nvSpPr>
        <p:spPr>
          <a:xfrm>
            <a:off x="8131810" y="4453255"/>
            <a:ext cx="2768600" cy="15767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sz="1400" b="1" dirty="0">
                <a:solidFill>
                  <a:schemeClr val="tx1"/>
                </a:solidFill>
                <a:cs typeface="+mn-lt"/>
              </a:rPr>
              <a:t>Owner: </a:t>
            </a:r>
            <a:endParaRPr lang="en-US" sz="1400" b="1" dirty="0">
              <a:solidFill>
                <a:schemeClr val="tx1"/>
              </a:solidFill>
              <a:cs typeface="+mn-lt"/>
            </a:endParaRPr>
          </a:p>
          <a:p>
            <a:r>
              <a:rPr lang="en-US" sz="1400" b="1" dirty="0">
                <a:solidFill>
                  <a:schemeClr val="tx1"/>
                </a:solidFill>
                <a:cs typeface="+mn-lt"/>
              </a:rPr>
              <a:t>Haider Sultan             2021-CS-85</a:t>
            </a:r>
            <a:endParaRPr lang="en-US" sz="1400" b="1" dirty="0">
              <a:solidFill>
                <a:schemeClr val="tx1"/>
              </a:solidFill>
              <a:cs typeface="+mn-lt"/>
            </a:endParaRPr>
          </a:p>
          <a:p>
            <a:endParaRPr lang="en-US" sz="1400" b="1" dirty="0">
              <a:solidFill>
                <a:schemeClr val="tx1"/>
              </a:solidFill>
              <a:cs typeface="+mn-lt"/>
            </a:endParaRPr>
          </a:p>
          <a:p>
            <a:endParaRPr lang="en-US" sz="1400" b="1" dirty="0">
              <a:solidFill>
                <a:schemeClr val="tx1"/>
              </a:solidFill>
              <a:cs typeface="+mn-lt"/>
            </a:endParaRPr>
          </a:p>
          <a:p>
            <a:r>
              <a:rPr lang="en-US" sz="1400" b="1" dirty="0">
                <a:solidFill>
                  <a:schemeClr val="tx1"/>
                </a:solidFill>
                <a:cs typeface="+mn-lt"/>
              </a:rPr>
              <a:t>Developer:</a:t>
            </a:r>
            <a:endParaRPr lang="en-US" sz="1400" b="1" dirty="0">
              <a:solidFill>
                <a:schemeClr val="tx1"/>
              </a:solidFill>
              <a:cs typeface="+mn-lt"/>
            </a:endParaRPr>
          </a:p>
          <a:p>
            <a:r>
              <a:rPr lang="en-US" sz="1400" b="1" dirty="0">
                <a:solidFill>
                  <a:schemeClr val="tx1"/>
                </a:solidFill>
                <a:cs typeface="+mn-lt"/>
              </a:rPr>
              <a:t>Uswa Arif                    2021-CS-77</a:t>
            </a:r>
            <a:endParaRPr lang="en-US" sz="1400" b="1" dirty="0">
              <a:solidFill>
                <a:schemeClr val="tx1"/>
              </a:solidFill>
              <a:cs typeface="+mn-l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Rectangles 1"/>
          <p:cNvSpPr/>
          <p:nvPr/>
        </p:nvSpPr>
        <p:spPr>
          <a:xfrm>
            <a:off x="0" y="-33020"/>
            <a:ext cx="5660390" cy="6888480"/>
          </a:xfrm>
          <a:prstGeom prst="rect">
            <a:avLst/>
          </a:prstGeom>
          <a:gradFill flip="none">
            <a:gsLst>
              <a:gs pos="0">
                <a:srgbClr val="007BD3"/>
              </a:gs>
              <a:gs pos="100000">
                <a:srgbClr val="034373"/>
              </a:gs>
            </a:gsLst>
            <a:lin ang="5400000" scaled="0"/>
          </a:gra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" name="Rectangles 2"/>
          <p:cNvSpPr/>
          <p:nvPr/>
        </p:nvSpPr>
        <p:spPr>
          <a:xfrm>
            <a:off x="6256655" y="628650"/>
            <a:ext cx="5199380" cy="1006475"/>
          </a:xfrm>
          <a:prstGeom prst="rect">
            <a:avLst/>
          </a:prstGeom>
          <a:gradFill>
            <a:gsLst>
              <a:gs pos="0">
                <a:srgbClr val="007BD3"/>
              </a:gs>
              <a:gs pos="100000">
                <a:srgbClr val="034373"/>
              </a:gs>
            </a:gsLst>
            <a:lin ang="5400000" scaled="0"/>
          </a:gradFill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4000" b="1">
                <a:solidFill>
                  <a:schemeClr val="bg1"/>
                </a:solidFill>
              </a:rPr>
              <a:t>Coding Best Practice</a:t>
            </a:r>
            <a:endParaRPr lang="en-US" sz="4000" b="1">
              <a:solidFill>
                <a:schemeClr val="bg1"/>
              </a:solidFill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8575040" y="209740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en-US"/>
          </a:p>
        </p:txBody>
      </p:sp>
      <p:sp>
        <p:nvSpPr>
          <p:cNvPr id="6" name="Text Box 5"/>
          <p:cNvSpPr txBox="1"/>
          <p:nvPr/>
        </p:nvSpPr>
        <p:spPr>
          <a:xfrm>
            <a:off x="6256655" y="1985645"/>
            <a:ext cx="5454015" cy="46399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342900" lvl="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/>
              <a:t>Consistent Naming Conventions</a:t>
            </a:r>
            <a:endParaRPr lang="en-US" sz="2400"/>
          </a:p>
          <a:p>
            <a:pPr marL="342900" lvl="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/>
              <a:t>Code Structure</a:t>
            </a:r>
            <a:endParaRPr lang="en-US" sz="2400"/>
          </a:p>
          <a:p>
            <a:pPr marL="342900" lvl="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/>
              <a:t>Comments</a:t>
            </a:r>
            <a:endParaRPr lang="en-US" sz="2400"/>
          </a:p>
          <a:p>
            <a:pPr marL="342900" lvl="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/>
              <a:t>Use of Variables</a:t>
            </a:r>
            <a:endParaRPr lang="en-US" sz="2400"/>
          </a:p>
          <a:p>
            <a:pPr marL="342900" lvl="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/>
              <a:t>Readable</a:t>
            </a:r>
            <a:endParaRPr lang="en-US" sz="2400"/>
          </a:p>
          <a:p>
            <a:pPr indent="0" algn="just">
              <a:lnSpc>
                <a:spcPct val="140000"/>
              </a:lnSpc>
              <a:buFont typeface="Arial" panose="020B0604020202020204" pitchFamily="34" charset="0"/>
              <a:buNone/>
            </a:pPr>
            <a:endParaRPr lang="en-US" sz="2400"/>
          </a:p>
        </p:txBody>
      </p:sp>
      <p:pic>
        <p:nvPicPr>
          <p:cNvPr id="4" name="Picture 3" descr="Screenshot (644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9385" y="189865"/>
            <a:ext cx="5307965" cy="2969895"/>
          </a:xfrm>
          <a:prstGeom prst="rect">
            <a:avLst/>
          </a:prstGeom>
        </p:spPr>
      </p:pic>
      <p:pic>
        <p:nvPicPr>
          <p:cNvPr id="9" name="Picture 8" descr="Screenshot (645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385" y="3429000"/>
            <a:ext cx="5307965" cy="318897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Rectangles 1"/>
          <p:cNvSpPr/>
          <p:nvPr/>
        </p:nvSpPr>
        <p:spPr>
          <a:xfrm>
            <a:off x="0" y="-33020"/>
            <a:ext cx="6096000" cy="6888480"/>
          </a:xfrm>
          <a:prstGeom prst="rect">
            <a:avLst/>
          </a:prstGeom>
          <a:gradFill flip="none">
            <a:gsLst>
              <a:gs pos="0">
                <a:srgbClr val="007BD3"/>
              </a:gs>
              <a:gs pos="100000">
                <a:srgbClr val="034373"/>
              </a:gs>
            </a:gsLst>
            <a:lin ang="5400000" scaled="0"/>
          </a:gra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" name="Rectangles 2"/>
          <p:cNvSpPr/>
          <p:nvPr/>
        </p:nvSpPr>
        <p:spPr>
          <a:xfrm>
            <a:off x="6256655" y="628650"/>
            <a:ext cx="5199380" cy="1006475"/>
          </a:xfrm>
          <a:prstGeom prst="rect">
            <a:avLst/>
          </a:prstGeom>
          <a:gradFill>
            <a:gsLst>
              <a:gs pos="0">
                <a:srgbClr val="007BD3"/>
              </a:gs>
              <a:gs pos="100000">
                <a:srgbClr val="034373"/>
              </a:gs>
            </a:gsLst>
            <a:lin ang="5400000" scaled="0"/>
          </a:gradFill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4000" b="1">
                <a:solidFill>
                  <a:schemeClr val="bg1"/>
                </a:solidFill>
              </a:rPr>
              <a:t>Database</a:t>
            </a:r>
            <a:endParaRPr lang="en-US" sz="4000" b="1">
              <a:solidFill>
                <a:schemeClr val="bg1"/>
              </a:solidFill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8575040" y="209740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en-US"/>
          </a:p>
        </p:txBody>
      </p:sp>
      <p:sp>
        <p:nvSpPr>
          <p:cNvPr id="6" name="Text Box 5"/>
          <p:cNvSpPr txBox="1"/>
          <p:nvPr/>
        </p:nvSpPr>
        <p:spPr>
          <a:xfrm>
            <a:off x="6256655" y="1969770"/>
            <a:ext cx="5454015" cy="20554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342900" lvl="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/>
              <a:t>Cloud Firebase</a:t>
            </a:r>
            <a:endParaRPr lang="en-US" sz="2400"/>
          </a:p>
          <a:p>
            <a:pPr lvl="0" indent="0" algn="just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/>
              <a:t>The Firebase Realtime Database is a cloud-hosted </a:t>
            </a:r>
            <a:r>
              <a:rPr lang="en-US" b="1"/>
              <a:t>NoSQL database</a:t>
            </a:r>
            <a:r>
              <a:rPr lang="en-US"/>
              <a:t> that lets you store and sync data between your users in realtime.</a:t>
            </a:r>
            <a:endParaRPr lang="en-US"/>
          </a:p>
        </p:txBody>
      </p:sp>
      <p:pic>
        <p:nvPicPr>
          <p:cNvPr id="7" name="Picture 6" descr="Screenshot (646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8915" y="1275715"/>
            <a:ext cx="5706745" cy="5334635"/>
          </a:xfrm>
          <a:prstGeom prst="rect">
            <a:avLst/>
          </a:prstGeom>
        </p:spPr>
      </p:pic>
      <p:pic>
        <p:nvPicPr>
          <p:cNvPr id="8" name="Picture 7" descr="pngwing.com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505" y="-33655"/>
            <a:ext cx="4108450" cy="154368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sz="5400">
                <a:latin typeface="+mn-lt"/>
                <a:cs typeface="+mn-lt"/>
              </a:rPr>
              <a:t>Project Features</a:t>
            </a:r>
            <a:endParaRPr lang="en-US" altLang="ko-KR" sz="5400">
              <a:latin typeface="+mn-lt"/>
              <a:cs typeface="+mn-l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000">
                <a:latin typeface="+mn-lt"/>
                <a:cs typeface="+mn-lt"/>
              </a:rPr>
              <a:t>Project Features</a:t>
            </a:r>
            <a:endParaRPr lang="en-US" altLang="ko-KR" sz="4000">
              <a:latin typeface="+mn-lt"/>
              <a:cs typeface="+mn-lt"/>
            </a:endParaRPr>
          </a:p>
        </p:txBody>
      </p:sp>
      <p:sp>
        <p:nvSpPr>
          <p:cNvPr id="37" name="내용 개체 틀 36"/>
          <p:cNvSpPr>
            <a:spLocks noGrp="1"/>
          </p:cNvSpPr>
          <p:nvPr>
            <p:ph idx="1"/>
          </p:nvPr>
        </p:nvSpPr>
        <p:spPr>
          <a:xfrm>
            <a:off x="527685" y="1412875"/>
            <a:ext cx="4020820" cy="5139055"/>
          </a:xfrm>
        </p:spPr>
        <p:txBody>
          <a:bodyPr>
            <a:normAutofit lnSpcReduction="10000"/>
          </a:bodyPr>
          <a:lstStyle/>
          <a:p>
            <a:r>
              <a:rPr lang="en-US" altLang="ko-KR" sz="3600" b="1" i="0" dirty="0">
                <a:solidFill>
                  <a:schemeClr val="accent5">
                    <a:lumMod val="50000"/>
                  </a:schemeClr>
                </a:solidFill>
                <a:latin typeface="+mn-lt"/>
                <a:cs typeface="+mn-lt"/>
              </a:rPr>
              <a:t>Admin:</a:t>
            </a:r>
            <a:endParaRPr lang="en-US" altLang="ko-KR" sz="3600" b="1" i="0" dirty="0">
              <a:solidFill>
                <a:schemeClr val="accent5">
                  <a:lumMod val="50000"/>
                </a:schemeClr>
              </a:solidFill>
              <a:latin typeface="+mn-lt"/>
              <a:cs typeface="+mn-lt"/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ko-KR" sz="1800" i="0" dirty="0">
                <a:solidFill>
                  <a:schemeClr val="tx1"/>
                </a:solidFill>
                <a:latin typeface="+mn-lt"/>
                <a:cs typeface="+mn-lt"/>
              </a:rPr>
              <a:t>Admin Login</a:t>
            </a:r>
            <a:endParaRPr lang="en-US" altLang="ko-KR" sz="1800" i="0" dirty="0">
              <a:solidFill>
                <a:schemeClr val="tx1"/>
              </a:solidFill>
              <a:latin typeface="+mn-lt"/>
              <a:cs typeface="+mn-lt"/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ko-KR" sz="1800" i="0" dirty="0">
                <a:solidFill>
                  <a:schemeClr val="tx1"/>
                </a:solidFill>
                <a:latin typeface="+mn-lt"/>
                <a:cs typeface="+mn-lt"/>
              </a:rPr>
              <a:t>Forget Password</a:t>
            </a:r>
            <a:endParaRPr lang="en-US" altLang="ko-KR" sz="1800" i="0" dirty="0">
              <a:solidFill>
                <a:schemeClr val="tx1"/>
              </a:solidFill>
              <a:latin typeface="+mn-lt"/>
              <a:cs typeface="+mn-lt"/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ko-KR" sz="1800" i="0" dirty="0">
                <a:solidFill>
                  <a:schemeClr val="tx1"/>
                </a:solidFill>
                <a:latin typeface="+mn-lt"/>
                <a:cs typeface="+mn-lt"/>
              </a:rPr>
              <a:t>Add Flight</a:t>
            </a:r>
            <a:endParaRPr lang="en-US" altLang="ko-KR" sz="1800" i="0" dirty="0">
              <a:solidFill>
                <a:schemeClr val="tx1"/>
              </a:solidFill>
              <a:latin typeface="+mn-lt"/>
              <a:cs typeface="+mn-lt"/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ko-KR" sz="1800" i="0" dirty="0">
                <a:solidFill>
                  <a:schemeClr val="tx1"/>
                </a:solidFill>
                <a:latin typeface="+mn-lt"/>
                <a:cs typeface="+mn-lt"/>
              </a:rPr>
              <a:t>Update Flight</a:t>
            </a:r>
            <a:endParaRPr lang="en-US" altLang="ko-KR" sz="1800" i="0" dirty="0">
              <a:solidFill>
                <a:schemeClr val="tx1"/>
              </a:solidFill>
              <a:latin typeface="+mn-lt"/>
              <a:cs typeface="+mn-lt"/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ko-KR" sz="1800" i="0" dirty="0">
                <a:solidFill>
                  <a:schemeClr val="tx1"/>
                </a:solidFill>
                <a:latin typeface="+mn-lt"/>
                <a:cs typeface="+mn-lt"/>
              </a:rPr>
              <a:t>View Flights</a:t>
            </a:r>
            <a:endParaRPr lang="en-US" altLang="ko-KR" sz="1800" i="0" dirty="0">
              <a:solidFill>
                <a:schemeClr val="tx1"/>
              </a:solidFill>
              <a:latin typeface="+mn-lt"/>
              <a:cs typeface="+mn-lt"/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ko-KR" sz="1800" i="0" dirty="0">
                <a:solidFill>
                  <a:schemeClr val="tx1"/>
                </a:solidFill>
                <a:latin typeface="+mn-lt"/>
                <a:cs typeface="+mn-lt"/>
              </a:rPr>
              <a:t>Add Seat</a:t>
            </a:r>
            <a:endParaRPr lang="en-US" altLang="ko-KR" sz="1800" i="0" dirty="0">
              <a:solidFill>
                <a:schemeClr val="tx1"/>
              </a:solidFill>
              <a:latin typeface="+mn-lt"/>
              <a:cs typeface="+mn-lt"/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ko-KR" sz="1800" i="0" dirty="0">
                <a:solidFill>
                  <a:schemeClr val="tx1"/>
                </a:solidFill>
                <a:latin typeface="+mn-lt"/>
                <a:cs typeface="+mn-lt"/>
              </a:rPr>
              <a:t>Update Seat</a:t>
            </a:r>
            <a:endParaRPr lang="en-US" altLang="ko-KR" sz="1800" i="0" dirty="0">
              <a:solidFill>
                <a:schemeClr val="tx1"/>
              </a:solidFill>
              <a:latin typeface="+mn-lt"/>
              <a:cs typeface="+mn-lt"/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ko-KR" sz="1800" i="0" dirty="0">
                <a:solidFill>
                  <a:schemeClr val="tx1"/>
                </a:solidFill>
                <a:latin typeface="+mn-lt"/>
                <a:cs typeface="+mn-lt"/>
              </a:rPr>
              <a:t>View Seats</a:t>
            </a:r>
            <a:endParaRPr lang="en-US" altLang="ko-KR" sz="1800" i="0" dirty="0">
              <a:solidFill>
                <a:schemeClr val="tx1"/>
              </a:solidFill>
              <a:latin typeface="+mn-lt"/>
              <a:cs typeface="+mn-lt"/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ko-KR" sz="1800" i="0" dirty="0">
                <a:solidFill>
                  <a:schemeClr val="tx1"/>
                </a:solidFill>
                <a:latin typeface="+mn-lt"/>
                <a:cs typeface="+mn-lt"/>
              </a:rPr>
              <a:t>Add Baggage</a:t>
            </a:r>
            <a:endParaRPr lang="en-US" altLang="ko-KR" sz="1800" i="0" dirty="0">
              <a:solidFill>
                <a:schemeClr val="tx1"/>
              </a:solidFill>
              <a:latin typeface="+mn-lt"/>
              <a:cs typeface="+mn-lt"/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ko-KR" sz="1800" i="0" dirty="0">
                <a:solidFill>
                  <a:schemeClr val="tx1"/>
                </a:solidFill>
                <a:latin typeface="+mn-lt"/>
                <a:cs typeface="+mn-lt"/>
              </a:rPr>
              <a:t>Update Baggage</a:t>
            </a:r>
            <a:endParaRPr lang="en-US" altLang="ko-KR" sz="1800" i="0" dirty="0">
              <a:solidFill>
                <a:schemeClr val="tx1"/>
              </a:solidFill>
              <a:latin typeface="+mn-lt"/>
              <a:cs typeface="+mn-lt"/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ko-KR" sz="1800" i="0" dirty="0">
                <a:solidFill>
                  <a:schemeClr val="tx1"/>
                </a:solidFill>
                <a:latin typeface="+mn-lt"/>
                <a:cs typeface="+mn-lt"/>
              </a:rPr>
              <a:t>Delete Baggage</a:t>
            </a:r>
            <a:endParaRPr lang="en-US" altLang="ko-KR" sz="1800" i="0" dirty="0">
              <a:solidFill>
                <a:schemeClr val="tx1"/>
              </a:solidFill>
              <a:latin typeface="+mn-lt"/>
              <a:cs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800" i="0" dirty="0">
              <a:solidFill>
                <a:schemeClr val="tx1"/>
              </a:solidFill>
              <a:latin typeface="+mn-lt"/>
              <a:cs typeface="+mn-lt"/>
            </a:endParaRPr>
          </a:p>
        </p:txBody>
      </p:sp>
      <p:sp>
        <p:nvSpPr>
          <p:cNvPr id="3" name="내용 개체 틀 36"/>
          <p:cNvSpPr>
            <a:spLocks noGrp="1"/>
          </p:cNvSpPr>
          <p:nvPr/>
        </p:nvSpPr>
        <p:spPr>
          <a:xfrm>
            <a:off x="5485130" y="1402715"/>
            <a:ext cx="4020820" cy="513905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Malgun Gothic" panose="020B0503020000020004" charset="-12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Malgun Gothic" panose="020B0503020000020004" charset="-127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Malgun Gothic" panose="020B0503020000020004" charset="-127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Malgun Gothic" panose="020B0503020000020004" charset="-127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Malgun Gothic" panose="020B0503020000020004" charset="-127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3600" b="1" i="0" dirty="0">
              <a:latin typeface="+mn-lt"/>
              <a:cs typeface="+mn-lt"/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ko-KR" sz="1800" i="0" dirty="0">
                <a:solidFill>
                  <a:schemeClr val="tx1"/>
                </a:solidFill>
                <a:latin typeface="+mn-lt"/>
                <a:cs typeface="+mn-lt"/>
              </a:rPr>
              <a:t>View Baggage</a:t>
            </a:r>
            <a:endParaRPr lang="en-US" altLang="ko-KR" sz="1800" i="0" dirty="0">
              <a:solidFill>
                <a:schemeClr val="tx1"/>
              </a:solidFill>
              <a:latin typeface="+mn-lt"/>
              <a:cs typeface="+mn-lt"/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ko-KR" sz="1800" i="0" dirty="0">
                <a:solidFill>
                  <a:schemeClr val="tx1"/>
                </a:solidFill>
                <a:latin typeface="+mn-lt"/>
                <a:cs typeface="+mn-lt"/>
              </a:rPr>
              <a:t>View Feedback</a:t>
            </a:r>
            <a:endParaRPr lang="en-US" altLang="ko-KR" sz="1800" i="0" dirty="0">
              <a:solidFill>
                <a:schemeClr val="tx1"/>
              </a:solidFill>
              <a:latin typeface="+mn-lt"/>
              <a:cs typeface="+mn-lt"/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ko-KR" sz="1800" i="0" dirty="0">
                <a:solidFill>
                  <a:schemeClr val="tx1"/>
                </a:solidFill>
                <a:latin typeface="+mn-lt"/>
                <a:cs typeface="+mn-lt"/>
              </a:rPr>
              <a:t>View Tickets</a:t>
            </a:r>
            <a:endParaRPr lang="en-US" altLang="ko-KR" sz="1800" i="0" dirty="0">
              <a:solidFill>
                <a:schemeClr val="tx1"/>
              </a:solidFill>
              <a:latin typeface="+mn-lt"/>
              <a:cs typeface="+mn-lt"/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ko-KR" sz="1800" i="0" dirty="0">
                <a:solidFill>
                  <a:schemeClr val="tx1"/>
                </a:solidFill>
                <a:latin typeface="+mn-lt"/>
                <a:cs typeface="+mn-lt"/>
              </a:rPr>
              <a:t>View Offers</a:t>
            </a:r>
            <a:endParaRPr lang="en-US" altLang="ko-KR" sz="1800" i="0" dirty="0">
              <a:solidFill>
                <a:schemeClr val="tx1"/>
              </a:solidFill>
              <a:latin typeface="+mn-lt"/>
              <a:cs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800" i="0" dirty="0">
              <a:solidFill>
                <a:schemeClr val="tx1"/>
              </a:solidFill>
              <a:latin typeface="+mn-lt"/>
              <a:cs typeface="+mn-l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000">
                <a:latin typeface="+mn-lt"/>
                <a:cs typeface="+mn-lt"/>
              </a:rPr>
              <a:t>Project Features</a:t>
            </a:r>
            <a:endParaRPr lang="en-US" altLang="ko-KR" sz="4000">
              <a:latin typeface="+mn-lt"/>
              <a:cs typeface="+mn-lt"/>
            </a:endParaRPr>
          </a:p>
        </p:txBody>
      </p:sp>
      <p:sp>
        <p:nvSpPr>
          <p:cNvPr id="37" name="내용 개체 틀 36"/>
          <p:cNvSpPr>
            <a:spLocks noGrp="1"/>
          </p:cNvSpPr>
          <p:nvPr>
            <p:ph idx="1"/>
          </p:nvPr>
        </p:nvSpPr>
        <p:spPr>
          <a:xfrm>
            <a:off x="527685" y="1412875"/>
            <a:ext cx="4020820" cy="5139055"/>
          </a:xfrm>
        </p:spPr>
        <p:txBody>
          <a:bodyPr>
            <a:normAutofit lnSpcReduction="10000"/>
          </a:bodyPr>
          <a:lstStyle/>
          <a:p>
            <a:r>
              <a:rPr lang="en-US" altLang="ko-KR" sz="3600" b="1" i="0" dirty="0">
                <a:solidFill>
                  <a:schemeClr val="accent5">
                    <a:lumMod val="50000"/>
                  </a:schemeClr>
                </a:solidFill>
                <a:latin typeface="+mn-lt"/>
                <a:cs typeface="+mn-lt"/>
              </a:rPr>
              <a:t>Customer:</a:t>
            </a:r>
            <a:endParaRPr lang="en-US" altLang="ko-KR" sz="3600" b="1" i="0" dirty="0">
              <a:solidFill>
                <a:schemeClr val="accent5">
                  <a:lumMod val="50000"/>
                </a:schemeClr>
              </a:solidFill>
              <a:latin typeface="+mn-lt"/>
              <a:cs typeface="+mn-lt"/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ko-KR" sz="1800" i="0" dirty="0">
                <a:solidFill>
                  <a:schemeClr val="tx1"/>
                </a:solidFill>
                <a:latin typeface="+mn-lt"/>
                <a:cs typeface="+mn-lt"/>
              </a:rPr>
              <a:t>Customer Sign up</a:t>
            </a:r>
            <a:endParaRPr lang="en-US" altLang="ko-KR" sz="1800" i="0" dirty="0">
              <a:solidFill>
                <a:schemeClr val="tx1"/>
              </a:solidFill>
              <a:latin typeface="+mn-lt"/>
              <a:cs typeface="+mn-lt"/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ko-KR" sz="1800" i="0" dirty="0">
                <a:solidFill>
                  <a:schemeClr val="tx1"/>
                </a:solidFill>
                <a:latin typeface="+mn-lt"/>
                <a:cs typeface="+mn-lt"/>
              </a:rPr>
              <a:t>Customer Login</a:t>
            </a:r>
            <a:endParaRPr lang="en-US" altLang="ko-KR" sz="1800" i="0" dirty="0">
              <a:solidFill>
                <a:schemeClr val="tx1"/>
              </a:solidFill>
              <a:latin typeface="+mn-lt"/>
              <a:cs typeface="+mn-lt"/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ko-KR" sz="1800" i="0" dirty="0">
                <a:solidFill>
                  <a:schemeClr val="tx1"/>
                </a:solidFill>
                <a:latin typeface="+mn-lt"/>
                <a:cs typeface="+mn-lt"/>
              </a:rPr>
              <a:t>Forget Password</a:t>
            </a:r>
            <a:endParaRPr lang="en-US" altLang="ko-KR" sz="1800" i="0" dirty="0">
              <a:solidFill>
                <a:schemeClr val="tx1"/>
              </a:solidFill>
              <a:latin typeface="+mn-lt"/>
              <a:cs typeface="+mn-lt"/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ko-KR" sz="1800" i="0" dirty="0">
                <a:solidFill>
                  <a:schemeClr val="tx1"/>
                </a:solidFill>
                <a:latin typeface="+mn-lt"/>
                <a:cs typeface="+mn-lt"/>
              </a:rPr>
              <a:t>Send Email</a:t>
            </a:r>
            <a:endParaRPr lang="en-US" altLang="ko-KR" sz="1800" i="0" dirty="0">
              <a:solidFill>
                <a:schemeClr val="tx1"/>
              </a:solidFill>
              <a:latin typeface="+mn-lt"/>
              <a:cs typeface="+mn-lt"/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ko-KR" sz="1800" i="0" dirty="0">
                <a:solidFill>
                  <a:schemeClr val="tx1"/>
                </a:solidFill>
                <a:latin typeface="+mn-lt"/>
                <a:cs typeface="+mn-lt"/>
              </a:rPr>
              <a:t>View Profile</a:t>
            </a:r>
            <a:endParaRPr lang="en-US" altLang="ko-KR" sz="1800" i="0" dirty="0">
              <a:solidFill>
                <a:schemeClr val="tx1"/>
              </a:solidFill>
              <a:latin typeface="+mn-lt"/>
              <a:cs typeface="+mn-lt"/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ko-KR" sz="1800" i="0" dirty="0">
                <a:solidFill>
                  <a:schemeClr val="tx1"/>
                </a:solidFill>
                <a:latin typeface="+mn-lt"/>
                <a:cs typeface="+mn-lt"/>
              </a:rPr>
              <a:t>View Flights</a:t>
            </a:r>
            <a:endParaRPr lang="en-US" altLang="ko-KR" sz="1800" i="0" dirty="0">
              <a:solidFill>
                <a:schemeClr val="tx1"/>
              </a:solidFill>
              <a:latin typeface="+mn-lt"/>
              <a:cs typeface="+mn-lt"/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ko-KR" sz="1800" i="0" dirty="0">
                <a:solidFill>
                  <a:schemeClr val="tx1"/>
                </a:solidFill>
                <a:latin typeface="+mn-lt"/>
                <a:cs typeface="+mn-lt"/>
              </a:rPr>
              <a:t>Select Flights</a:t>
            </a:r>
            <a:endParaRPr lang="en-US" altLang="ko-KR" sz="1800" i="0" dirty="0">
              <a:solidFill>
                <a:schemeClr val="tx1"/>
              </a:solidFill>
              <a:latin typeface="+mn-lt"/>
              <a:cs typeface="+mn-lt"/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ko-KR" sz="1800" i="0" dirty="0">
                <a:solidFill>
                  <a:schemeClr val="tx1"/>
                </a:solidFill>
                <a:latin typeface="+mn-lt"/>
                <a:cs typeface="+mn-lt"/>
              </a:rPr>
              <a:t>View Seats</a:t>
            </a:r>
            <a:endParaRPr lang="en-US" altLang="ko-KR" sz="1800" i="0" dirty="0">
              <a:solidFill>
                <a:schemeClr val="tx1"/>
              </a:solidFill>
              <a:latin typeface="+mn-lt"/>
              <a:cs typeface="+mn-lt"/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ko-KR" sz="1800" i="0" dirty="0">
                <a:solidFill>
                  <a:schemeClr val="tx1"/>
                </a:solidFill>
                <a:latin typeface="+mn-lt"/>
                <a:cs typeface="+mn-lt"/>
              </a:rPr>
              <a:t>Select Seats</a:t>
            </a:r>
            <a:endParaRPr lang="en-US" altLang="ko-KR" sz="1800" i="0" dirty="0">
              <a:solidFill>
                <a:schemeClr val="tx1"/>
              </a:solidFill>
              <a:latin typeface="+mn-lt"/>
              <a:cs typeface="+mn-lt"/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ko-KR" sz="1800" i="0" dirty="0">
                <a:solidFill>
                  <a:schemeClr val="tx1"/>
                </a:solidFill>
                <a:latin typeface="+mn-lt"/>
                <a:cs typeface="+mn-lt"/>
              </a:rPr>
              <a:t>Buy Tickets</a:t>
            </a:r>
            <a:endParaRPr lang="en-US" altLang="ko-KR" sz="1800" i="0" dirty="0">
              <a:solidFill>
                <a:schemeClr val="tx1"/>
              </a:solidFill>
              <a:latin typeface="+mn-lt"/>
              <a:cs typeface="+mn-lt"/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ko-KR" sz="1800" i="0" dirty="0">
                <a:solidFill>
                  <a:schemeClr val="tx1"/>
                </a:solidFill>
                <a:latin typeface="+mn-lt"/>
                <a:cs typeface="+mn-lt"/>
              </a:rPr>
              <a:t>Checkout</a:t>
            </a:r>
            <a:endParaRPr lang="en-US" altLang="ko-KR" sz="1800" i="0" dirty="0">
              <a:solidFill>
                <a:schemeClr val="tx1"/>
              </a:solidFill>
              <a:latin typeface="+mn-lt"/>
              <a:cs typeface="+mn-lt"/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ko-KR" sz="1800" i="0" dirty="0">
                <a:solidFill>
                  <a:schemeClr val="tx1"/>
                </a:solidFill>
                <a:latin typeface="+mn-lt"/>
                <a:cs typeface="+mn-lt"/>
              </a:rPr>
              <a:t>Add Payment</a:t>
            </a:r>
            <a:endParaRPr lang="en-US" altLang="ko-KR" sz="1800" i="0" dirty="0">
              <a:solidFill>
                <a:schemeClr val="tx1"/>
              </a:solidFill>
              <a:latin typeface="+mn-lt"/>
              <a:cs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800" i="0" dirty="0">
              <a:solidFill>
                <a:schemeClr val="tx1"/>
              </a:solidFill>
              <a:latin typeface="+mn-lt"/>
              <a:cs typeface="+mn-lt"/>
            </a:endParaRPr>
          </a:p>
        </p:txBody>
      </p:sp>
      <p:sp>
        <p:nvSpPr>
          <p:cNvPr id="3" name="내용 개체 틀 36"/>
          <p:cNvSpPr>
            <a:spLocks noGrp="1"/>
          </p:cNvSpPr>
          <p:nvPr/>
        </p:nvSpPr>
        <p:spPr>
          <a:xfrm>
            <a:off x="5485130" y="1402715"/>
            <a:ext cx="4020820" cy="513905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Malgun Gothic" panose="020B0503020000020004" charset="-12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Malgun Gothic" panose="020B0503020000020004" charset="-127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Malgun Gothic" panose="020B0503020000020004" charset="-127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Malgun Gothic" panose="020B0503020000020004" charset="-127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Malgun Gothic" panose="020B0503020000020004" charset="-127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3600" b="1" i="0" dirty="0">
              <a:latin typeface="+mn-lt"/>
              <a:cs typeface="+mn-lt"/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ko-KR" sz="1800" i="0" dirty="0">
                <a:solidFill>
                  <a:schemeClr val="tx1"/>
                </a:solidFill>
                <a:latin typeface="+mn-lt"/>
                <a:cs typeface="+mn-lt"/>
              </a:rPr>
              <a:t>Send Feedback</a:t>
            </a:r>
            <a:endParaRPr lang="en-US" altLang="ko-KR" sz="1800" i="0" dirty="0">
              <a:solidFill>
                <a:schemeClr val="tx1"/>
              </a:solidFill>
              <a:latin typeface="+mn-lt"/>
              <a:cs typeface="+mn-lt"/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ko-KR" sz="1800" i="0" dirty="0">
                <a:solidFill>
                  <a:schemeClr val="tx1"/>
                </a:solidFill>
                <a:latin typeface="+mn-lt"/>
                <a:cs typeface="+mn-lt"/>
              </a:rPr>
              <a:t>View Offers</a:t>
            </a:r>
            <a:endParaRPr lang="en-US" altLang="ko-KR" sz="1800" i="0" dirty="0">
              <a:solidFill>
                <a:schemeClr val="tx1"/>
              </a:solidFill>
              <a:latin typeface="+mn-lt"/>
              <a:cs typeface="+mn-lt"/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ko-KR" sz="1800" i="0" dirty="0">
                <a:solidFill>
                  <a:schemeClr val="tx1"/>
                </a:solidFill>
                <a:latin typeface="+mn-lt"/>
                <a:cs typeface="+mn-lt"/>
              </a:rPr>
              <a:t>Get discount on seats</a:t>
            </a:r>
            <a:endParaRPr lang="en-US" altLang="ko-KR" sz="1800" i="0" dirty="0">
              <a:solidFill>
                <a:schemeClr val="tx1"/>
              </a:solidFill>
              <a:latin typeface="+mn-lt"/>
              <a:cs typeface="+mn-lt"/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ko-KR" sz="1800" i="0" dirty="0">
                <a:solidFill>
                  <a:schemeClr val="tx1"/>
                </a:solidFill>
                <a:latin typeface="+mn-lt"/>
                <a:cs typeface="+mn-lt"/>
              </a:rPr>
              <a:t>View Baggage details</a:t>
            </a:r>
            <a:endParaRPr lang="en-US" altLang="ko-KR" sz="1800" i="0" dirty="0">
              <a:solidFill>
                <a:schemeClr val="tx1"/>
              </a:solidFill>
              <a:latin typeface="+mn-lt"/>
              <a:cs typeface="+mn-lt"/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ko-KR" sz="1800" i="0" dirty="0">
                <a:solidFill>
                  <a:schemeClr val="tx1"/>
                </a:solidFill>
                <a:latin typeface="+mn-lt"/>
                <a:cs typeface="+mn-lt"/>
              </a:rPr>
              <a:t>View Selected Tickets</a:t>
            </a:r>
            <a:endParaRPr lang="en-US" altLang="ko-KR" sz="1800" i="0" dirty="0">
              <a:solidFill>
                <a:schemeClr val="tx1"/>
              </a:solidFill>
              <a:latin typeface="+mn-lt"/>
              <a:cs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800" i="0" dirty="0">
              <a:solidFill>
                <a:schemeClr val="tx1"/>
              </a:solidFill>
              <a:latin typeface="+mn-lt"/>
              <a:cs typeface="+mn-l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sz="5400">
                <a:latin typeface="+mn-lt"/>
                <a:cs typeface="+mn-lt"/>
              </a:rPr>
              <a:t>Project Management</a:t>
            </a:r>
            <a:br>
              <a:rPr lang="en-US" altLang="ko-KR" sz="5400">
                <a:latin typeface="+mn-lt"/>
                <a:cs typeface="+mn-lt"/>
              </a:rPr>
            </a:br>
            <a:r>
              <a:rPr lang="en-US" altLang="ko-KR" sz="5400">
                <a:latin typeface="+mn-lt"/>
                <a:cs typeface="+mn-lt"/>
              </a:rPr>
              <a:t>Tools</a:t>
            </a:r>
            <a:endParaRPr lang="en-US" altLang="ko-KR" sz="5400">
              <a:latin typeface="+mn-lt"/>
              <a:cs typeface="+mn-l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Rectangles 2"/>
          <p:cNvSpPr/>
          <p:nvPr/>
        </p:nvSpPr>
        <p:spPr>
          <a:xfrm>
            <a:off x="635" y="0"/>
            <a:ext cx="12191365" cy="952500"/>
          </a:xfrm>
          <a:prstGeom prst="rect">
            <a:avLst/>
          </a:prstGeom>
          <a:gradFill>
            <a:gsLst>
              <a:gs pos="0">
                <a:srgbClr val="007BD3"/>
              </a:gs>
              <a:gs pos="100000">
                <a:srgbClr val="034373"/>
              </a:gs>
            </a:gsLst>
            <a:lin ang="5400000" scaled="0"/>
          </a:gradFill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sz="4000" b="1">
              <a:solidFill>
                <a:schemeClr val="bg1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/>
        </p:nvSpPr>
        <p:spPr>
          <a:xfrm>
            <a:off x="239349" y="87429"/>
            <a:ext cx="10214928" cy="7969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2500" b="1" kern="1200" baseline="0" dirty="0">
                <a:solidFill>
                  <a:schemeClr val="bg1"/>
                </a:solidFill>
                <a:effectLst/>
                <a:latin typeface="+mj-lt"/>
                <a:ea typeface="Malgun Gothic" panose="020B0503020000020004" charset="-127"/>
                <a:cs typeface="+mj-cs"/>
              </a:defRPr>
            </a:lvl1pPr>
          </a:lstStyle>
          <a:p>
            <a:r>
              <a:rPr lang="en-US" altLang="ko-KR" sz="4000">
                <a:latin typeface="+mn-lt"/>
                <a:cs typeface="+mn-lt"/>
              </a:rPr>
              <a:t>Click up (Project Management)</a:t>
            </a:r>
            <a:endParaRPr lang="en-US" altLang="ko-KR" sz="4000">
              <a:latin typeface="+mn-lt"/>
              <a:cs typeface="+mn-lt"/>
            </a:endParaRPr>
          </a:p>
        </p:txBody>
      </p:sp>
      <p:pic>
        <p:nvPicPr>
          <p:cNvPr id="5" name="Content Placeholder 3" descr="Screenshot (649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7685" y="1402080"/>
            <a:ext cx="10685780" cy="500253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Rectangles 2"/>
          <p:cNvSpPr/>
          <p:nvPr/>
        </p:nvSpPr>
        <p:spPr>
          <a:xfrm>
            <a:off x="635" y="0"/>
            <a:ext cx="12191365" cy="952500"/>
          </a:xfrm>
          <a:prstGeom prst="rect">
            <a:avLst/>
          </a:prstGeom>
          <a:gradFill>
            <a:gsLst>
              <a:gs pos="0">
                <a:srgbClr val="007BD3"/>
              </a:gs>
              <a:gs pos="100000">
                <a:srgbClr val="034373"/>
              </a:gs>
            </a:gsLst>
            <a:lin ang="5400000" scaled="0"/>
          </a:gradFill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sz="4000" b="1">
              <a:solidFill>
                <a:schemeClr val="bg1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/>
        </p:nvSpPr>
        <p:spPr>
          <a:xfrm>
            <a:off x="239349" y="87429"/>
            <a:ext cx="10214928" cy="7969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2500" b="1" kern="1200" baseline="0" dirty="0">
                <a:solidFill>
                  <a:schemeClr val="bg1"/>
                </a:solidFill>
                <a:effectLst/>
                <a:latin typeface="+mj-lt"/>
                <a:ea typeface="Malgun Gothic" panose="020B0503020000020004" charset="-127"/>
                <a:cs typeface="+mj-cs"/>
              </a:defRPr>
            </a:lvl1pPr>
          </a:lstStyle>
          <a:p>
            <a:r>
              <a:rPr lang="en-US" altLang="ko-KR" sz="4000">
                <a:latin typeface="+mn-lt"/>
                <a:cs typeface="+mn-lt"/>
              </a:rPr>
              <a:t>Github (Version Control System)</a:t>
            </a:r>
            <a:endParaRPr lang="en-US" altLang="ko-KR" sz="4000">
              <a:latin typeface="+mn-lt"/>
              <a:cs typeface="+mn-lt"/>
            </a:endParaRPr>
          </a:p>
        </p:txBody>
      </p:sp>
      <p:pic>
        <p:nvPicPr>
          <p:cNvPr id="6" name="Content Placeholder 5" descr="Screenshot (648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9930" y="1412875"/>
            <a:ext cx="10838180" cy="495363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Rectangles 2"/>
          <p:cNvSpPr/>
          <p:nvPr/>
        </p:nvSpPr>
        <p:spPr>
          <a:xfrm>
            <a:off x="635" y="0"/>
            <a:ext cx="12191365" cy="952500"/>
          </a:xfrm>
          <a:prstGeom prst="rect">
            <a:avLst/>
          </a:prstGeom>
          <a:gradFill>
            <a:gsLst>
              <a:gs pos="0">
                <a:srgbClr val="007BD3"/>
              </a:gs>
              <a:gs pos="100000">
                <a:srgbClr val="034373"/>
              </a:gs>
            </a:gsLst>
            <a:lin ang="5400000" scaled="0"/>
          </a:gradFill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sz="4000" b="1">
              <a:solidFill>
                <a:schemeClr val="bg1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/>
        </p:nvSpPr>
        <p:spPr>
          <a:xfrm>
            <a:off x="239349" y="87429"/>
            <a:ext cx="10214928" cy="7969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2500" b="1" kern="1200" baseline="0" dirty="0">
                <a:solidFill>
                  <a:schemeClr val="bg1"/>
                </a:solidFill>
                <a:effectLst/>
                <a:latin typeface="+mj-lt"/>
                <a:ea typeface="Malgun Gothic" panose="020B0503020000020004" charset="-127"/>
                <a:cs typeface="+mj-cs"/>
              </a:defRPr>
            </a:lvl1pPr>
          </a:lstStyle>
          <a:p>
            <a:r>
              <a:rPr lang="en-US" altLang="ko-KR" sz="4000">
                <a:latin typeface="+mn-lt"/>
                <a:cs typeface="+mn-lt"/>
              </a:rPr>
              <a:t>Slack (Clients Conversation)</a:t>
            </a:r>
            <a:endParaRPr lang="en-US" altLang="ko-KR" sz="4000">
              <a:latin typeface="+mn-lt"/>
              <a:cs typeface="+mn-lt"/>
            </a:endParaRPr>
          </a:p>
        </p:txBody>
      </p:sp>
      <p:pic>
        <p:nvPicPr>
          <p:cNvPr id="5" name="Content Placeholder 4" descr="Screenshot (650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7685" y="1584960"/>
            <a:ext cx="11203305" cy="460883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>
                <a:latin typeface="+mn-lt"/>
                <a:cs typeface="+mn-lt"/>
              </a:rPr>
              <a:t>THANK YOU</a:t>
            </a:r>
            <a:endParaRPr lang="en-US" altLang="ko-KR">
              <a:latin typeface="+mn-lt"/>
              <a:cs typeface="+mn-l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4605" y="23495"/>
            <a:ext cx="12192635" cy="6862445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 rot="20696623">
            <a:off x="-368300" y="2852420"/>
            <a:ext cx="3009265" cy="634365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p>
            <a:pPr algn="ctr"/>
            <a:r>
              <a:rPr lang="en-US" altLang="ko-KR" sz="3600" b="1" dirty="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18000"/>
                    </a:prstClr>
                  </a:outerShdw>
                </a:effectLst>
                <a:latin typeface="+mj-lt"/>
                <a:ea typeface="Malgun Gothic" panose="020B0503020000020004" charset="-127"/>
              </a:rPr>
              <a:t>CONTENTS</a:t>
            </a:r>
            <a:endParaRPr lang="ko-KR" altLang="en-US" sz="3600" b="1" dirty="0">
              <a:solidFill>
                <a:schemeClr val="bg1"/>
              </a:solidFill>
              <a:effectLst>
                <a:outerShdw blurRad="63500" algn="ctr" rotWithShape="0">
                  <a:prstClr val="black">
                    <a:alpha val="18000"/>
                  </a:prstClr>
                </a:outerShdw>
              </a:effectLst>
              <a:latin typeface="+mj-lt"/>
              <a:ea typeface="Malgun Gothic" panose="020B0503020000020004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5734050" y="4534535"/>
            <a:ext cx="3604260" cy="675005"/>
            <a:chOff x="4712221" y="2082468"/>
            <a:chExt cx="3604195" cy="642485"/>
          </a:xfrm>
        </p:grpSpPr>
        <p:sp>
          <p:nvSpPr>
            <p:cNvPr id="87" name="Text Box 5"/>
            <p:cNvSpPr txBox="1">
              <a:spLocks noChangeArrowheads="1"/>
            </p:cNvSpPr>
            <p:nvPr/>
          </p:nvSpPr>
          <p:spPr bwMode="auto">
            <a:xfrm>
              <a:off x="5177978" y="2172732"/>
              <a:ext cx="2952750" cy="350556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p>
              <a:pPr>
                <a:defRPr/>
              </a:pPr>
              <a:r>
                <a:rPr lang="en-US" altLang="ko-KR" b="1" dirty="0">
                  <a:solidFill>
                    <a:srgbClr val="337BA9"/>
                  </a:solidFill>
                  <a:ea typeface="Malgun Gothic" panose="020B0503020000020004" charset="-127"/>
                  <a:cs typeface="+mn-lt"/>
                </a:rPr>
                <a:t>Backend</a:t>
              </a:r>
              <a:endParaRPr lang="en-US" altLang="ko-KR" b="1" dirty="0">
                <a:solidFill>
                  <a:srgbClr val="337BA9"/>
                </a:solidFill>
                <a:ea typeface="Malgun Gothic" panose="020B0503020000020004" charset="-127"/>
                <a:cs typeface="+mn-lt"/>
              </a:endParaRPr>
            </a:p>
          </p:txBody>
        </p:sp>
        <p:sp>
          <p:nvSpPr>
            <p:cNvPr id="88" name="Text Box 11"/>
            <p:cNvSpPr txBox="1">
              <a:spLocks noChangeArrowheads="1"/>
            </p:cNvSpPr>
            <p:nvPr/>
          </p:nvSpPr>
          <p:spPr bwMode="auto">
            <a:xfrm>
              <a:off x="5177978" y="2479843"/>
              <a:ext cx="3138438" cy="245110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wrap="square" anchor="ctr">
              <a:spAutoFit/>
            </a:bodyPr>
            <a:p>
              <a:pPr>
                <a:lnSpc>
                  <a:spcPts val="1200"/>
                </a:lnSpc>
                <a:defRPr/>
              </a:pPr>
              <a:endParaRPr lang="en-US" altLang="ko-KR" sz="1100" dirty="0">
                <a:solidFill>
                  <a:schemeClr val="bg1">
                    <a:lumMod val="50000"/>
                  </a:schemeClr>
                </a:solidFill>
                <a:latin typeface="+mj-lt"/>
                <a:ea typeface="Malgun Gothic" panose="020B0503020000020004" charset="-127"/>
                <a:cs typeface="굴림" pitchFamily="50" charset="-127"/>
              </a:endParaRPr>
            </a:p>
          </p:txBody>
        </p:sp>
        <p:sp>
          <p:nvSpPr>
            <p:cNvPr id="89" name="TextBox 13"/>
            <p:cNvSpPr txBox="1">
              <a:spLocks noChangeArrowheads="1"/>
            </p:cNvSpPr>
            <p:nvPr/>
          </p:nvSpPr>
          <p:spPr bwMode="auto">
            <a:xfrm>
              <a:off x="4712221" y="2082468"/>
              <a:ext cx="505460" cy="452701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p>
              <a:r>
                <a:rPr lang="en-US" altLang="ko-KR" sz="2500" b="1" dirty="0">
                  <a:solidFill>
                    <a:srgbClr val="06266B"/>
                  </a:solidFill>
                  <a:latin typeface="+mj-lt"/>
                  <a:ea typeface="Malgun Gothic" panose="020B0503020000020004" charset="-127"/>
                </a:rPr>
                <a:t>05</a:t>
              </a:r>
              <a:endParaRPr lang="ko-KR" altLang="en-US" sz="2500" b="1" dirty="0">
                <a:solidFill>
                  <a:srgbClr val="06266B"/>
                </a:solidFill>
                <a:latin typeface="+mj-lt"/>
                <a:ea typeface="Malgun Gothic" panose="020B0503020000020004" charset="-127"/>
              </a:endParaRPr>
            </a:p>
          </p:txBody>
        </p:sp>
        <p:cxnSp>
          <p:nvCxnSpPr>
            <p:cNvPr id="59" name="직선 연결선 58"/>
            <p:cNvCxnSpPr/>
            <p:nvPr/>
          </p:nvCxnSpPr>
          <p:spPr>
            <a:xfrm flipV="1">
              <a:off x="5227859" y="2468593"/>
              <a:ext cx="1998980" cy="10795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그룹 8"/>
          <p:cNvGrpSpPr/>
          <p:nvPr/>
        </p:nvGrpSpPr>
        <p:grpSpPr>
          <a:xfrm>
            <a:off x="5734050" y="2748280"/>
            <a:ext cx="3604260" cy="675005"/>
            <a:chOff x="4712221" y="2082468"/>
            <a:chExt cx="3604195" cy="642485"/>
          </a:xfrm>
        </p:grpSpPr>
        <p:sp>
          <p:nvSpPr>
            <p:cNvPr id="20" name="Text Box 5"/>
            <p:cNvSpPr txBox="1">
              <a:spLocks noChangeArrowheads="1"/>
            </p:cNvSpPr>
            <p:nvPr/>
          </p:nvSpPr>
          <p:spPr bwMode="auto">
            <a:xfrm>
              <a:off x="5177978" y="2172732"/>
              <a:ext cx="2952750" cy="350556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p>
              <a:pPr>
                <a:defRPr/>
              </a:pPr>
              <a:r>
                <a:rPr lang="en-US" altLang="ko-KR" b="1" dirty="0">
                  <a:solidFill>
                    <a:srgbClr val="337BA9"/>
                  </a:solidFill>
                  <a:ea typeface="Malgun Gothic" panose="020B0503020000020004" charset="-127"/>
                  <a:cs typeface="+mn-lt"/>
                </a:rPr>
                <a:t>Technology Stack</a:t>
              </a:r>
              <a:endParaRPr lang="en-US" altLang="ko-KR" b="1" dirty="0">
                <a:solidFill>
                  <a:srgbClr val="337BA9"/>
                </a:solidFill>
                <a:ea typeface="Malgun Gothic" panose="020B0503020000020004" charset="-127"/>
                <a:cs typeface="+mn-lt"/>
              </a:endParaRPr>
            </a:p>
          </p:txBody>
        </p:sp>
        <p:sp>
          <p:nvSpPr>
            <p:cNvPr id="21" name="Text Box 11"/>
            <p:cNvSpPr txBox="1">
              <a:spLocks noChangeArrowheads="1"/>
            </p:cNvSpPr>
            <p:nvPr/>
          </p:nvSpPr>
          <p:spPr bwMode="auto">
            <a:xfrm>
              <a:off x="5177978" y="2479843"/>
              <a:ext cx="3138438" cy="245110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wrap="square" anchor="ctr">
              <a:spAutoFit/>
            </a:bodyPr>
            <a:p>
              <a:pPr>
                <a:lnSpc>
                  <a:spcPts val="1200"/>
                </a:lnSpc>
                <a:defRPr/>
              </a:pPr>
              <a:endParaRPr lang="en-US" altLang="ko-KR" sz="1100" dirty="0">
                <a:solidFill>
                  <a:schemeClr val="bg1">
                    <a:lumMod val="50000"/>
                  </a:schemeClr>
                </a:solidFill>
                <a:latin typeface="+mj-lt"/>
                <a:ea typeface="Malgun Gothic" panose="020B0503020000020004" charset="-127"/>
                <a:cs typeface="굴림" pitchFamily="50" charset="-127"/>
              </a:endParaRPr>
            </a:p>
          </p:txBody>
        </p:sp>
        <p:sp>
          <p:nvSpPr>
            <p:cNvPr id="23" name="TextBox 13"/>
            <p:cNvSpPr txBox="1">
              <a:spLocks noChangeArrowheads="1"/>
            </p:cNvSpPr>
            <p:nvPr/>
          </p:nvSpPr>
          <p:spPr bwMode="auto">
            <a:xfrm>
              <a:off x="4712221" y="2082468"/>
              <a:ext cx="505460" cy="452701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p>
              <a:r>
                <a:rPr lang="en-US" altLang="ko-KR" sz="2500" b="1" dirty="0">
                  <a:solidFill>
                    <a:srgbClr val="06266B"/>
                  </a:solidFill>
                  <a:latin typeface="+mj-lt"/>
                  <a:ea typeface="Malgun Gothic" panose="020B0503020000020004" charset="-127"/>
                </a:rPr>
                <a:t>02</a:t>
              </a:r>
              <a:endParaRPr lang="ko-KR" altLang="en-US" sz="2500" b="1" dirty="0">
                <a:solidFill>
                  <a:srgbClr val="06266B"/>
                </a:solidFill>
                <a:latin typeface="+mj-lt"/>
                <a:ea typeface="Malgun Gothic" panose="020B0503020000020004" charset="-127"/>
              </a:endParaRPr>
            </a:p>
          </p:txBody>
        </p:sp>
        <p:cxnSp>
          <p:nvCxnSpPr>
            <p:cNvPr id="24" name="직선 연결선 58"/>
            <p:cNvCxnSpPr/>
            <p:nvPr/>
          </p:nvCxnSpPr>
          <p:spPr>
            <a:xfrm flipV="1">
              <a:off x="5227859" y="2468593"/>
              <a:ext cx="1998980" cy="10795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그룹 8"/>
          <p:cNvGrpSpPr/>
          <p:nvPr/>
        </p:nvGrpSpPr>
        <p:grpSpPr>
          <a:xfrm>
            <a:off x="5734050" y="3348990"/>
            <a:ext cx="3604260" cy="675005"/>
            <a:chOff x="4712221" y="2082468"/>
            <a:chExt cx="3604195" cy="642485"/>
          </a:xfrm>
        </p:grpSpPr>
        <p:sp>
          <p:nvSpPr>
            <p:cNvPr id="26" name="Text Box 5"/>
            <p:cNvSpPr txBox="1">
              <a:spLocks noChangeArrowheads="1"/>
            </p:cNvSpPr>
            <p:nvPr/>
          </p:nvSpPr>
          <p:spPr bwMode="auto">
            <a:xfrm>
              <a:off x="5177978" y="2172732"/>
              <a:ext cx="2952750" cy="350556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p>
              <a:pPr>
                <a:defRPr/>
              </a:pPr>
              <a:r>
                <a:rPr lang="en-US" altLang="ko-KR" b="1" dirty="0">
                  <a:solidFill>
                    <a:srgbClr val="337BA9"/>
                  </a:solidFill>
                  <a:ea typeface="Malgun Gothic" panose="020B0503020000020004" charset="-127"/>
                  <a:cs typeface="+mn-lt"/>
                </a:rPr>
                <a:t>Wireframes</a:t>
              </a:r>
              <a:endParaRPr lang="en-US" altLang="ko-KR" b="1" dirty="0">
                <a:solidFill>
                  <a:srgbClr val="337BA9"/>
                </a:solidFill>
                <a:ea typeface="Malgun Gothic" panose="020B0503020000020004" charset="-127"/>
                <a:cs typeface="+mn-lt"/>
              </a:endParaRPr>
            </a:p>
          </p:txBody>
        </p:sp>
        <p:sp>
          <p:nvSpPr>
            <p:cNvPr id="27" name="Text Box 11"/>
            <p:cNvSpPr txBox="1">
              <a:spLocks noChangeArrowheads="1"/>
            </p:cNvSpPr>
            <p:nvPr/>
          </p:nvSpPr>
          <p:spPr bwMode="auto">
            <a:xfrm>
              <a:off x="5177978" y="2479843"/>
              <a:ext cx="3138438" cy="245110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wrap="square" anchor="ctr">
              <a:spAutoFit/>
            </a:bodyPr>
            <a:p>
              <a:pPr>
                <a:lnSpc>
                  <a:spcPts val="1200"/>
                </a:lnSpc>
                <a:defRPr/>
              </a:pPr>
              <a:endParaRPr lang="en-US" altLang="ko-KR" sz="1100" dirty="0">
                <a:solidFill>
                  <a:schemeClr val="bg1">
                    <a:lumMod val="50000"/>
                  </a:schemeClr>
                </a:solidFill>
                <a:latin typeface="+mj-lt"/>
                <a:ea typeface="Malgun Gothic" panose="020B0503020000020004" charset="-127"/>
                <a:cs typeface="굴림" pitchFamily="50" charset="-127"/>
              </a:endParaRPr>
            </a:p>
          </p:txBody>
        </p:sp>
        <p:sp>
          <p:nvSpPr>
            <p:cNvPr id="28" name="TextBox 13"/>
            <p:cNvSpPr txBox="1">
              <a:spLocks noChangeArrowheads="1"/>
            </p:cNvSpPr>
            <p:nvPr/>
          </p:nvSpPr>
          <p:spPr bwMode="auto">
            <a:xfrm>
              <a:off x="4712221" y="2082468"/>
              <a:ext cx="505460" cy="452701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p>
              <a:r>
                <a:rPr lang="en-US" altLang="ko-KR" sz="2500" b="1" dirty="0">
                  <a:solidFill>
                    <a:srgbClr val="06266B"/>
                  </a:solidFill>
                  <a:latin typeface="+mj-lt"/>
                  <a:ea typeface="Malgun Gothic" panose="020B0503020000020004" charset="-127"/>
                </a:rPr>
                <a:t>03</a:t>
              </a:r>
              <a:endParaRPr lang="ko-KR" altLang="en-US" sz="2500" b="1" dirty="0">
                <a:solidFill>
                  <a:srgbClr val="06266B"/>
                </a:solidFill>
                <a:latin typeface="+mj-lt"/>
                <a:ea typeface="Malgun Gothic" panose="020B0503020000020004" charset="-127"/>
              </a:endParaRPr>
            </a:p>
          </p:txBody>
        </p:sp>
        <p:cxnSp>
          <p:nvCxnSpPr>
            <p:cNvPr id="29" name="직선 연결선 58"/>
            <p:cNvCxnSpPr/>
            <p:nvPr/>
          </p:nvCxnSpPr>
          <p:spPr>
            <a:xfrm flipV="1">
              <a:off x="5227859" y="2468593"/>
              <a:ext cx="1998980" cy="10795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그룹 8"/>
          <p:cNvGrpSpPr/>
          <p:nvPr/>
        </p:nvGrpSpPr>
        <p:grpSpPr>
          <a:xfrm>
            <a:off x="5730240" y="3949065"/>
            <a:ext cx="3604260" cy="675005"/>
            <a:chOff x="4712221" y="2082468"/>
            <a:chExt cx="3604195" cy="642485"/>
          </a:xfrm>
        </p:grpSpPr>
        <p:sp>
          <p:nvSpPr>
            <p:cNvPr id="31" name="Text Box 5"/>
            <p:cNvSpPr txBox="1">
              <a:spLocks noChangeArrowheads="1"/>
            </p:cNvSpPr>
            <p:nvPr/>
          </p:nvSpPr>
          <p:spPr bwMode="auto">
            <a:xfrm>
              <a:off x="5177978" y="2172732"/>
              <a:ext cx="2952750" cy="350556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p>
              <a:pPr>
                <a:defRPr/>
              </a:pPr>
              <a:r>
                <a:rPr lang="en-US" altLang="ko-KR" b="1" dirty="0">
                  <a:solidFill>
                    <a:srgbClr val="337BA9"/>
                  </a:solidFill>
                  <a:ea typeface="Malgun Gothic" panose="020B0503020000020004" charset="-127"/>
                  <a:cs typeface="+mn-lt"/>
                </a:rPr>
                <a:t>Frontend</a:t>
              </a:r>
              <a:endParaRPr lang="en-US" altLang="ko-KR" b="1" dirty="0">
                <a:solidFill>
                  <a:srgbClr val="337BA9"/>
                </a:solidFill>
                <a:ea typeface="Malgun Gothic" panose="020B0503020000020004" charset="-127"/>
                <a:cs typeface="+mn-lt"/>
              </a:endParaRPr>
            </a:p>
          </p:txBody>
        </p:sp>
        <p:sp>
          <p:nvSpPr>
            <p:cNvPr id="32" name="Text Box 11"/>
            <p:cNvSpPr txBox="1">
              <a:spLocks noChangeArrowheads="1"/>
            </p:cNvSpPr>
            <p:nvPr/>
          </p:nvSpPr>
          <p:spPr bwMode="auto">
            <a:xfrm>
              <a:off x="5177978" y="2479843"/>
              <a:ext cx="3138438" cy="245110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wrap="square" anchor="ctr">
              <a:spAutoFit/>
            </a:bodyPr>
            <a:p>
              <a:pPr>
                <a:lnSpc>
                  <a:spcPts val="1200"/>
                </a:lnSpc>
                <a:defRPr/>
              </a:pPr>
              <a:endParaRPr lang="en-US" altLang="ko-KR" sz="1100" dirty="0">
                <a:solidFill>
                  <a:schemeClr val="bg1">
                    <a:lumMod val="50000"/>
                  </a:schemeClr>
                </a:solidFill>
                <a:latin typeface="+mj-lt"/>
                <a:ea typeface="Malgun Gothic" panose="020B0503020000020004" charset="-127"/>
                <a:cs typeface="굴림" pitchFamily="50" charset="-127"/>
              </a:endParaRPr>
            </a:p>
          </p:txBody>
        </p:sp>
        <p:sp>
          <p:nvSpPr>
            <p:cNvPr id="33" name="TextBox 13"/>
            <p:cNvSpPr txBox="1">
              <a:spLocks noChangeArrowheads="1"/>
            </p:cNvSpPr>
            <p:nvPr/>
          </p:nvSpPr>
          <p:spPr bwMode="auto">
            <a:xfrm>
              <a:off x="4712221" y="2082468"/>
              <a:ext cx="505460" cy="452701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p>
              <a:r>
                <a:rPr lang="en-US" altLang="ko-KR" sz="2500" b="1" dirty="0">
                  <a:solidFill>
                    <a:srgbClr val="06266B"/>
                  </a:solidFill>
                  <a:latin typeface="+mj-lt"/>
                  <a:ea typeface="Malgun Gothic" panose="020B0503020000020004" charset="-127"/>
                </a:rPr>
                <a:t>04</a:t>
              </a:r>
              <a:endParaRPr lang="ko-KR" altLang="en-US" sz="2500" b="1" dirty="0">
                <a:solidFill>
                  <a:srgbClr val="06266B"/>
                </a:solidFill>
                <a:latin typeface="+mj-lt"/>
                <a:ea typeface="Malgun Gothic" panose="020B0503020000020004" charset="-127"/>
              </a:endParaRPr>
            </a:p>
          </p:txBody>
        </p:sp>
        <p:cxnSp>
          <p:nvCxnSpPr>
            <p:cNvPr id="34" name="직선 연결선 58"/>
            <p:cNvCxnSpPr/>
            <p:nvPr/>
          </p:nvCxnSpPr>
          <p:spPr>
            <a:xfrm flipV="1">
              <a:off x="5227859" y="2468593"/>
              <a:ext cx="1998980" cy="10795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그룹 8"/>
          <p:cNvGrpSpPr/>
          <p:nvPr/>
        </p:nvGrpSpPr>
        <p:grpSpPr>
          <a:xfrm>
            <a:off x="5734050" y="2149475"/>
            <a:ext cx="3604260" cy="675005"/>
            <a:chOff x="4712221" y="2082468"/>
            <a:chExt cx="3604195" cy="642485"/>
          </a:xfrm>
        </p:grpSpPr>
        <p:sp>
          <p:nvSpPr>
            <p:cNvPr id="36" name="Text Box 5"/>
            <p:cNvSpPr txBox="1">
              <a:spLocks noChangeArrowheads="1"/>
            </p:cNvSpPr>
            <p:nvPr/>
          </p:nvSpPr>
          <p:spPr bwMode="auto">
            <a:xfrm>
              <a:off x="5177978" y="2172732"/>
              <a:ext cx="2952750" cy="350556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p>
              <a:pPr>
                <a:defRPr/>
              </a:pPr>
              <a:r>
                <a:rPr lang="en-US" altLang="ko-KR" b="1" dirty="0">
                  <a:solidFill>
                    <a:srgbClr val="337BA9"/>
                  </a:solidFill>
                  <a:ea typeface="Malgun Gothic" panose="020B0503020000020004" charset="-127"/>
                  <a:cs typeface="+mn-lt"/>
                </a:rPr>
                <a:t>Project Overview</a:t>
              </a:r>
              <a:endParaRPr lang="en-US" altLang="ko-KR" b="1" dirty="0">
                <a:solidFill>
                  <a:srgbClr val="337BA9"/>
                </a:solidFill>
                <a:ea typeface="Malgun Gothic" panose="020B0503020000020004" charset="-127"/>
                <a:cs typeface="+mn-lt"/>
              </a:endParaRPr>
            </a:p>
          </p:txBody>
        </p:sp>
        <p:sp>
          <p:nvSpPr>
            <p:cNvPr id="37" name="Text Box 11"/>
            <p:cNvSpPr txBox="1">
              <a:spLocks noChangeArrowheads="1"/>
            </p:cNvSpPr>
            <p:nvPr/>
          </p:nvSpPr>
          <p:spPr bwMode="auto">
            <a:xfrm>
              <a:off x="5177978" y="2479843"/>
              <a:ext cx="3138438" cy="245110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wrap="square" anchor="ctr">
              <a:spAutoFit/>
            </a:bodyPr>
            <a:p>
              <a:pPr>
                <a:lnSpc>
                  <a:spcPts val="1200"/>
                </a:lnSpc>
                <a:defRPr/>
              </a:pPr>
              <a:endParaRPr lang="en-US" altLang="ko-KR" sz="1100" dirty="0">
                <a:solidFill>
                  <a:schemeClr val="bg1">
                    <a:lumMod val="50000"/>
                  </a:schemeClr>
                </a:solidFill>
                <a:latin typeface="+mj-lt"/>
                <a:ea typeface="Malgun Gothic" panose="020B0503020000020004" charset="-127"/>
                <a:cs typeface="굴림" pitchFamily="50" charset="-127"/>
              </a:endParaRPr>
            </a:p>
          </p:txBody>
        </p:sp>
        <p:sp>
          <p:nvSpPr>
            <p:cNvPr id="38" name="TextBox 13"/>
            <p:cNvSpPr txBox="1">
              <a:spLocks noChangeArrowheads="1"/>
            </p:cNvSpPr>
            <p:nvPr/>
          </p:nvSpPr>
          <p:spPr bwMode="auto">
            <a:xfrm>
              <a:off x="4712221" y="2082468"/>
              <a:ext cx="505460" cy="452701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p>
              <a:r>
                <a:rPr lang="en-US" altLang="ko-KR" sz="2500" b="1" dirty="0">
                  <a:solidFill>
                    <a:srgbClr val="06266B"/>
                  </a:solidFill>
                  <a:latin typeface="+mj-lt"/>
                  <a:ea typeface="Malgun Gothic" panose="020B0503020000020004" charset="-127"/>
                </a:rPr>
                <a:t>01</a:t>
              </a:r>
              <a:endParaRPr lang="ko-KR" altLang="en-US" sz="2500" b="1" dirty="0">
                <a:solidFill>
                  <a:srgbClr val="06266B"/>
                </a:solidFill>
                <a:latin typeface="+mj-lt"/>
                <a:ea typeface="Malgun Gothic" panose="020B0503020000020004" charset="-127"/>
              </a:endParaRPr>
            </a:p>
          </p:txBody>
        </p:sp>
        <p:cxnSp>
          <p:nvCxnSpPr>
            <p:cNvPr id="39" name="직선 연결선 58"/>
            <p:cNvCxnSpPr/>
            <p:nvPr/>
          </p:nvCxnSpPr>
          <p:spPr>
            <a:xfrm flipV="1">
              <a:off x="5227859" y="2468593"/>
              <a:ext cx="1998980" cy="10795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그룹 8"/>
          <p:cNvGrpSpPr/>
          <p:nvPr/>
        </p:nvGrpSpPr>
        <p:grpSpPr>
          <a:xfrm>
            <a:off x="8968740" y="2167890"/>
            <a:ext cx="3604260" cy="675005"/>
            <a:chOff x="4712221" y="2082468"/>
            <a:chExt cx="3604195" cy="642485"/>
          </a:xfrm>
        </p:grpSpPr>
        <p:sp>
          <p:nvSpPr>
            <p:cNvPr id="41" name="Text Box 5"/>
            <p:cNvSpPr txBox="1">
              <a:spLocks noChangeArrowheads="1"/>
            </p:cNvSpPr>
            <p:nvPr/>
          </p:nvSpPr>
          <p:spPr bwMode="auto">
            <a:xfrm>
              <a:off x="5177978" y="2172732"/>
              <a:ext cx="2952750" cy="350556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p>
              <a:pPr>
                <a:defRPr/>
              </a:pPr>
              <a:r>
                <a:rPr lang="en-US" altLang="ko-KR" b="1" dirty="0">
                  <a:solidFill>
                    <a:srgbClr val="337BA9"/>
                  </a:solidFill>
                  <a:ea typeface="Malgun Gothic" panose="020B0503020000020004" charset="-127"/>
                  <a:cs typeface="+mn-lt"/>
                </a:rPr>
                <a:t>Best Practices</a:t>
              </a:r>
              <a:endParaRPr lang="en-US" altLang="ko-KR" b="1" dirty="0">
                <a:solidFill>
                  <a:srgbClr val="337BA9"/>
                </a:solidFill>
                <a:ea typeface="Malgun Gothic" panose="020B0503020000020004" charset="-127"/>
                <a:cs typeface="+mn-lt"/>
              </a:endParaRPr>
            </a:p>
          </p:txBody>
        </p:sp>
        <p:sp>
          <p:nvSpPr>
            <p:cNvPr id="42" name="Text Box 11"/>
            <p:cNvSpPr txBox="1">
              <a:spLocks noChangeArrowheads="1"/>
            </p:cNvSpPr>
            <p:nvPr/>
          </p:nvSpPr>
          <p:spPr bwMode="auto">
            <a:xfrm>
              <a:off x="5177978" y="2479843"/>
              <a:ext cx="3138438" cy="245110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wrap="square" anchor="ctr">
              <a:spAutoFit/>
            </a:bodyPr>
            <a:p>
              <a:pPr>
                <a:lnSpc>
                  <a:spcPts val="1200"/>
                </a:lnSpc>
                <a:defRPr/>
              </a:pPr>
              <a:endParaRPr lang="en-US" altLang="ko-KR" sz="1100" dirty="0">
                <a:solidFill>
                  <a:schemeClr val="bg1">
                    <a:lumMod val="50000"/>
                  </a:schemeClr>
                </a:solidFill>
                <a:latin typeface="+mj-lt"/>
                <a:ea typeface="Malgun Gothic" panose="020B0503020000020004" charset="-127"/>
                <a:cs typeface="굴림" pitchFamily="50" charset="-127"/>
              </a:endParaRPr>
            </a:p>
          </p:txBody>
        </p:sp>
        <p:sp>
          <p:nvSpPr>
            <p:cNvPr id="43" name="TextBox 13"/>
            <p:cNvSpPr txBox="1">
              <a:spLocks noChangeArrowheads="1"/>
            </p:cNvSpPr>
            <p:nvPr/>
          </p:nvSpPr>
          <p:spPr bwMode="auto">
            <a:xfrm>
              <a:off x="4712221" y="2082468"/>
              <a:ext cx="505460" cy="452701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p>
              <a:r>
                <a:rPr lang="en-US" altLang="ko-KR" sz="2500" b="1" dirty="0">
                  <a:solidFill>
                    <a:srgbClr val="06266B"/>
                  </a:solidFill>
                  <a:latin typeface="+mj-lt"/>
                  <a:ea typeface="Malgun Gothic" panose="020B0503020000020004" charset="-127"/>
                </a:rPr>
                <a:t>06</a:t>
              </a:r>
              <a:endParaRPr lang="ko-KR" altLang="en-US" sz="2500" b="1" dirty="0">
                <a:solidFill>
                  <a:srgbClr val="06266B"/>
                </a:solidFill>
                <a:latin typeface="+mj-lt"/>
                <a:ea typeface="Malgun Gothic" panose="020B0503020000020004" charset="-127"/>
              </a:endParaRPr>
            </a:p>
          </p:txBody>
        </p:sp>
        <p:cxnSp>
          <p:nvCxnSpPr>
            <p:cNvPr id="44" name="직선 연결선 58"/>
            <p:cNvCxnSpPr/>
            <p:nvPr/>
          </p:nvCxnSpPr>
          <p:spPr>
            <a:xfrm flipV="1">
              <a:off x="5227859" y="2468593"/>
              <a:ext cx="1998980" cy="10795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그룹 8"/>
          <p:cNvGrpSpPr/>
          <p:nvPr/>
        </p:nvGrpSpPr>
        <p:grpSpPr>
          <a:xfrm>
            <a:off x="8965565" y="2750185"/>
            <a:ext cx="3604260" cy="675005"/>
            <a:chOff x="4712221" y="2082468"/>
            <a:chExt cx="3604195" cy="642485"/>
          </a:xfrm>
        </p:grpSpPr>
        <p:sp>
          <p:nvSpPr>
            <p:cNvPr id="46" name="Text Box 5"/>
            <p:cNvSpPr txBox="1">
              <a:spLocks noChangeArrowheads="1"/>
            </p:cNvSpPr>
            <p:nvPr/>
          </p:nvSpPr>
          <p:spPr bwMode="auto">
            <a:xfrm>
              <a:off x="5177978" y="2172732"/>
              <a:ext cx="2952750" cy="350556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p>
              <a:pPr>
                <a:defRPr/>
              </a:pPr>
              <a:r>
                <a:rPr lang="en-US" altLang="ko-KR" b="1" dirty="0">
                  <a:solidFill>
                    <a:srgbClr val="337BA9"/>
                  </a:solidFill>
                  <a:ea typeface="Malgun Gothic" panose="020B0503020000020004" charset="-127"/>
                  <a:cs typeface="+mn-lt"/>
                </a:rPr>
                <a:t>Project Features</a:t>
              </a:r>
              <a:endParaRPr lang="en-US" altLang="ko-KR" b="1" dirty="0">
                <a:solidFill>
                  <a:srgbClr val="337BA9"/>
                </a:solidFill>
                <a:ea typeface="Malgun Gothic" panose="020B0503020000020004" charset="-127"/>
                <a:cs typeface="+mn-lt"/>
              </a:endParaRPr>
            </a:p>
          </p:txBody>
        </p:sp>
        <p:sp>
          <p:nvSpPr>
            <p:cNvPr id="47" name="Text Box 11"/>
            <p:cNvSpPr txBox="1">
              <a:spLocks noChangeArrowheads="1"/>
            </p:cNvSpPr>
            <p:nvPr/>
          </p:nvSpPr>
          <p:spPr bwMode="auto">
            <a:xfrm>
              <a:off x="5177978" y="2479843"/>
              <a:ext cx="3138438" cy="245110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wrap="square" anchor="ctr">
              <a:spAutoFit/>
            </a:bodyPr>
            <a:p>
              <a:pPr>
                <a:lnSpc>
                  <a:spcPts val="1200"/>
                </a:lnSpc>
                <a:defRPr/>
              </a:pPr>
              <a:endParaRPr lang="en-US" altLang="ko-KR" sz="1100" dirty="0">
                <a:solidFill>
                  <a:schemeClr val="bg1">
                    <a:lumMod val="50000"/>
                  </a:schemeClr>
                </a:solidFill>
                <a:latin typeface="+mj-lt"/>
                <a:ea typeface="Malgun Gothic" panose="020B0503020000020004" charset="-127"/>
                <a:cs typeface="굴림" pitchFamily="50" charset="-127"/>
              </a:endParaRPr>
            </a:p>
          </p:txBody>
        </p:sp>
        <p:sp>
          <p:nvSpPr>
            <p:cNvPr id="48" name="TextBox 13"/>
            <p:cNvSpPr txBox="1">
              <a:spLocks noChangeArrowheads="1"/>
            </p:cNvSpPr>
            <p:nvPr/>
          </p:nvSpPr>
          <p:spPr bwMode="auto">
            <a:xfrm>
              <a:off x="4712221" y="2082468"/>
              <a:ext cx="505460" cy="452701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p>
              <a:r>
                <a:rPr lang="en-US" altLang="ko-KR" sz="2500" b="1" dirty="0">
                  <a:solidFill>
                    <a:srgbClr val="06266B"/>
                  </a:solidFill>
                  <a:latin typeface="+mj-lt"/>
                  <a:ea typeface="Malgun Gothic" panose="020B0503020000020004" charset="-127"/>
                </a:rPr>
                <a:t>07</a:t>
              </a:r>
              <a:endParaRPr lang="ko-KR" altLang="en-US" sz="2500" b="1" dirty="0">
                <a:solidFill>
                  <a:srgbClr val="06266B"/>
                </a:solidFill>
                <a:latin typeface="+mj-lt"/>
                <a:ea typeface="Malgun Gothic" panose="020B0503020000020004" charset="-127"/>
              </a:endParaRPr>
            </a:p>
          </p:txBody>
        </p:sp>
        <p:cxnSp>
          <p:nvCxnSpPr>
            <p:cNvPr id="49" name="직선 연결선 58"/>
            <p:cNvCxnSpPr/>
            <p:nvPr/>
          </p:nvCxnSpPr>
          <p:spPr>
            <a:xfrm flipV="1">
              <a:off x="5227859" y="2468593"/>
              <a:ext cx="1998980" cy="10795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그룹 8"/>
          <p:cNvGrpSpPr/>
          <p:nvPr/>
        </p:nvGrpSpPr>
        <p:grpSpPr>
          <a:xfrm>
            <a:off x="8968740" y="3350260"/>
            <a:ext cx="3604260" cy="675005"/>
            <a:chOff x="4712221" y="2082468"/>
            <a:chExt cx="3604195" cy="642485"/>
          </a:xfrm>
        </p:grpSpPr>
        <p:sp>
          <p:nvSpPr>
            <p:cNvPr id="51" name="Text Box 5"/>
            <p:cNvSpPr txBox="1">
              <a:spLocks noChangeArrowheads="1"/>
            </p:cNvSpPr>
            <p:nvPr/>
          </p:nvSpPr>
          <p:spPr bwMode="auto">
            <a:xfrm>
              <a:off x="5177978" y="2172732"/>
              <a:ext cx="2952750" cy="350556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p>
              <a:pPr>
                <a:defRPr/>
              </a:pPr>
              <a:r>
                <a:rPr lang="en-US" altLang="ko-KR" b="1" dirty="0">
                  <a:solidFill>
                    <a:srgbClr val="337BA9"/>
                  </a:solidFill>
                  <a:ea typeface="Malgun Gothic" panose="020B0503020000020004" charset="-127"/>
                  <a:cs typeface="+mn-lt"/>
                </a:rPr>
                <a:t>Project Management Tools</a:t>
              </a:r>
              <a:endParaRPr lang="en-US" altLang="ko-KR" b="1" dirty="0">
                <a:solidFill>
                  <a:srgbClr val="337BA9"/>
                </a:solidFill>
                <a:ea typeface="Malgun Gothic" panose="020B0503020000020004" charset="-127"/>
                <a:cs typeface="+mn-lt"/>
              </a:endParaRPr>
            </a:p>
          </p:txBody>
        </p:sp>
        <p:sp>
          <p:nvSpPr>
            <p:cNvPr id="52" name="Text Box 11"/>
            <p:cNvSpPr txBox="1">
              <a:spLocks noChangeArrowheads="1"/>
            </p:cNvSpPr>
            <p:nvPr/>
          </p:nvSpPr>
          <p:spPr bwMode="auto">
            <a:xfrm>
              <a:off x="5177978" y="2479843"/>
              <a:ext cx="3138438" cy="245110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wrap="square" anchor="ctr">
              <a:spAutoFit/>
            </a:bodyPr>
            <a:p>
              <a:pPr>
                <a:lnSpc>
                  <a:spcPts val="1200"/>
                </a:lnSpc>
                <a:defRPr/>
              </a:pPr>
              <a:endParaRPr lang="en-US" altLang="ko-KR" sz="1100" dirty="0">
                <a:solidFill>
                  <a:schemeClr val="bg1">
                    <a:lumMod val="50000"/>
                  </a:schemeClr>
                </a:solidFill>
                <a:latin typeface="+mj-lt"/>
                <a:ea typeface="Malgun Gothic" panose="020B0503020000020004" charset="-127"/>
                <a:cs typeface="굴림" pitchFamily="50" charset="-127"/>
              </a:endParaRPr>
            </a:p>
          </p:txBody>
        </p:sp>
        <p:sp>
          <p:nvSpPr>
            <p:cNvPr id="53" name="TextBox 13"/>
            <p:cNvSpPr txBox="1">
              <a:spLocks noChangeArrowheads="1"/>
            </p:cNvSpPr>
            <p:nvPr/>
          </p:nvSpPr>
          <p:spPr bwMode="auto">
            <a:xfrm>
              <a:off x="4712221" y="2082468"/>
              <a:ext cx="505460" cy="452701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p>
              <a:r>
                <a:rPr lang="en-US" altLang="ko-KR" sz="2500" b="1" dirty="0">
                  <a:solidFill>
                    <a:srgbClr val="06266B"/>
                  </a:solidFill>
                  <a:latin typeface="+mj-lt"/>
                  <a:ea typeface="Malgun Gothic" panose="020B0503020000020004" charset="-127"/>
                </a:rPr>
                <a:t>08</a:t>
              </a:r>
              <a:endParaRPr lang="ko-KR" altLang="en-US" sz="2500" b="1" dirty="0">
                <a:solidFill>
                  <a:srgbClr val="06266B"/>
                </a:solidFill>
                <a:latin typeface="+mj-lt"/>
                <a:ea typeface="Malgun Gothic" panose="020B0503020000020004" charset="-127"/>
              </a:endParaRPr>
            </a:p>
          </p:txBody>
        </p:sp>
        <p:cxnSp>
          <p:nvCxnSpPr>
            <p:cNvPr id="54" name="직선 연결선 58"/>
            <p:cNvCxnSpPr/>
            <p:nvPr/>
          </p:nvCxnSpPr>
          <p:spPr>
            <a:xfrm flipV="1">
              <a:off x="5227859" y="2468593"/>
              <a:ext cx="1998980" cy="10795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그룹 8"/>
          <p:cNvGrpSpPr/>
          <p:nvPr/>
        </p:nvGrpSpPr>
        <p:grpSpPr>
          <a:xfrm>
            <a:off x="8965565" y="3958590"/>
            <a:ext cx="3604260" cy="675005"/>
            <a:chOff x="4712221" y="2082468"/>
            <a:chExt cx="3604195" cy="642485"/>
          </a:xfrm>
        </p:grpSpPr>
        <p:sp>
          <p:nvSpPr>
            <p:cNvPr id="56" name="Text Box 5"/>
            <p:cNvSpPr txBox="1">
              <a:spLocks noChangeArrowheads="1"/>
            </p:cNvSpPr>
            <p:nvPr/>
          </p:nvSpPr>
          <p:spPr bwMode="auto">
            <a:xfrm>
              <a:off x="5177978" y="2172732"/>
              <a:ext cx="2952750" cy="350556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p>
              <a:pPr>
                <a:defRPr/>
              </a:pPr>
              <a:r>
                <a:rPr lang="en-US" altLang="ko-KR" b="1" dirty="0">
                  <a:solidFill>
                    <a:srgbClr val="337BA9"/>
                  </a:solidFill>
                  <a:ea typeface="Malgun Gothic" panose="020B0503020000020004" charset="-127"/>
                  <a:cs typeface="+mn-lt"/>
                </a:rPr>
                <a:t>Communication with Owner</a:t>
              </a:r>
              <a:endParaRPr lang="en-US" altLang="ko-KR" b="1" dirty="0">
                <a:solidFill>
                  <a:srgbClr val="337BA9"/>
                </a:solidFill>
                <a:ea typeface="Malgun Gothic" panose="020B0503020000020004" charset="-127"/>
                <a:cs typeface="+mn-lt"/>
              </a:endParaRPr>
            </a:p>
          </p:txBody>
        </p:sp>
        <p:sp>
          <p:nvSpPr>
            <p:cNvPr id="57" name="Text Box 11"/>
            <p:cNvSpPr txBox="1">
              <a:spLocks noChangeArrowheads="1"/>
            </p:cNvSpPr>
            <p:nvPr/>
          </p:nvSpPr>
          <p:spPr bwMode="auto">
            <a:xfrm>
              <a:off x="5177978" y="2479843"/>
              <a:ext cx="3138438" cy="245110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wrap="square" anchor="ctr">
              <a:spAutoFit/>
            </a:bodyPr>
            <a:p>
              <a:pPr>
                <a:lnSpc>
                  <a:spcPts val="1200"/>
                </a:lnSpc>
                <a:defRPr/>
              </a:pPr>
              <a:endParaRPr lang="en-US" altLang="ko-KR" sz="1100" dirty="0">
                <a:solidFill>
                  <a:schemeClr val="bg1">
                    <a:lumMod val="50000"/>
                  </a:schemeClr>
                </a:solidFill>
                <a:latin typeface="+mj-lt"/>
                <a:ea typeface="Malgun Gothic" panose="020B0503020000020004" charset="-127"/>
                <a:cs typeface="굴림" pitchFamily="50" charset="-127"/>
              </a:endParaRPr>
            </a:p>
          </p:txBody>
        </p:sp>
        <p:sp>
          <p:nvSpPr>
            <p:cNvPr id="58" name="TextBox 13"/>
            <p:cNvSpPr txBox="1">
              <a:spLocks noChangeArrowheads="1"/>
            </p:cNvSpPr>
            <p:nvPr/>
          </p:nvSpPr>
          <p:spPr bwMode="auto">
            <a:xfrm>
              <a:off x="4712221" y="2082468"/>
              <a:ext cx="505460" cy="452701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p>
              <a:r>
                <a:rPr lang="en-US" altLang="ko-KR" sz="2500" b="1" dirty="0">
                  <a:solidFill>
                    <a:srgbClr val="06266B"/>
                  </a:solidFill>
                  <a:latin typeface="+mj-lt"/>
                  <a:ea typeface="Malgun Gothic" panose="020B0503020000020004" charset="-127"/>
                </a:rPr>
                <a:t>09</a:t>
              </a:r>
              <a:endParaRPr lang="ko-KR" altLang="en-US" sz="2500" b="1" dirty="0">
                <a:solidFill>
                  <a:srgbClr val="06266B"/>
                </a:solidFill>
                <a:latin typeface="+mj-lt"/>
                <a:ea typeface="Malgun Gothic" panose="020B0503020000020004" charset="-127"/>
              </a:endParaRPr>
            </a:p>
          </p:txBody>
        </p:sp>
        <p:cxnSp>
          <p:nvCxnSpPr>
            <p:cNvPr id="60" name="직선 연결선 58"/>
            <p:cNvCxnSpPr/>
            <p:nvPr/>
          </p:nvCxnSpPr>
          <p:spPr>
            <a:xfrm flipV="1">
              <a:off x="5227859" y="2468593"/>
              <a:ext cx="1998980" cy="10795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그룹 8"/>
          <p:cNvGrpSpPr/>
          <p:nvPr/>
        </p:nvGrpSpPr>
        <p:grpSpPr>
          <a:xfrm>
            <a:off x="8965565" y="4551045"/>
            <a:ext cx="3604260" cy="675005"/>
            <a:chOff x="4712221" y="2082468"/>
            <a:chExt cx="3604195" cy="642485"/>
          </a:xfrm>
        </p:grpSpPr>
        <p:sp>
          <p:nvSpPr>
            <p:cNvPr id="62" name="Text Box 5"/>
            <p:cNvSpPr txBox="1">
              <a:spLocks noChangeArrowheads="1"/>
            </p:cNvSpPr>
            <p:nvPr/>
          </p:nvSpPr>
          <p:spPr bwMode="auto">
            <a:xfrm>
              <a:off x="5177978" y="2172732"/>
              <a:ext cx="2952750" cy="350556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p>
              <a:pPr>
                <a:defRPr/>
              </a:pPr>
              <a:r>
                <a:rPr lang="en-US" altLang="ko-KR" b="1" dirty="0">
                  <a:solidFill>
                    <a:srgbClr val="337BA9"/>
                  </a:solidFill>
                  <a:ea typeface="Malgun Gothic" panose="020B0503020000020004" charset="-127"/>
                  <a:cs typeface="+mn-lt"/>
                </a:rPr>
                <a:t>GitHub Repository</a:t>
              </a:r>
              <a:endParaRPr lang="en-US" altLang="ko-KR" b="1" dirty="0">
                <a:solidFill>
                  <a:srgbClr val="337BA9"/>
                </a:solidFill>
                <a:ea typeface="Malgun Gothic" panose="020B0503020000020004" charset="-127"/>
                <a:cs typeface="+mn-lt"/>
              </a:endParaRPr>
            </a:p>
          </p:txBody>
        </p:sp>
        <p:sp>
          <p:nvSpPr>
            <p:cNvPr id="63" name="Text Box 11"/>
            <p:cNvSpPr txBox="1">
              <a:spLocks noChangeArrowheads="1"/>
            </p:cNvSpPr>
            <p:nvPr/>
          </p:nvSpPr>
          <p:spPr bwMode="auto">
            <a:xfrm>
              <a:off x="5177978" y="2479843"/>
              <a:ext cx="3138438" cy="245110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wrap="square" anchor="ctr">
              <a:spAutoFit/>
            </a:bodyPr>
            <a:p>
              <a:pPr>
                <a:lnSpc>
                  <a:spcPts val="1200"/>
                </a:lnSpc>
                <a:defRPr/>
              </a:pPr>
              <a:endParaRPr lang="en-US" altLang="ko-KR" sz="1100" dirty="0">
                <a:solidFill>
                  <a:schemeClr val="bg1">
                    <a:lumMod val="50000"/>
                  </a:schemeClr>
                </a:solidFill>
                <a:latin typeface="+mj-lt"/>
                <a:ea typeface="Malgun Gothic" panose="020B0503020000020004" charset="-127"/>
                <a:cs typeface="굴림" pitchFamily="50" charset="-127"/>
              </a:endParaRPr>
            </a:p>
          </p:txBody>
        </p:sp>
        <p:sp>
          <p:nvSpPr>
            <p:cNvPr id="64" name="TextBox 13"/>
            <p:cNvSpPr txBox="1">
              <a:spLocks noChangeArrowheads="1"/>
            </p:cNvSpPr>
            <p:nvPr/>
          </p:nvSpPr>
          <p:spPr bwMode="auto">
            <a:xfrm>
              <a:off x="4712221" y="2082468"/>
              <a:ext cx="505460" cy="452701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p>
              <a:r>
                <a:rPr lang="en-US" altLang="ko-KR" sz="2500" b="1" dirty="0">
                  <a:solidFill>
                    <a:srgbClr val="06266B"/>
                  </a:solidFill>
                  <a:latin typeface="+mj-lt"/>
                  <a:ea typeface="Malgun Gothic" panose="020B0503020000020004" charset="-127"/>
                </a:rPr>
                <a:t>10</a:t>
              </a:r>
              <a:endParaRPr lang="en-US" altLang="ko-KR" sz="2500" b="1" dirty="0">
                <a:solidFill>
                  <a:srgbClr val="06266B"/>
                </a:solidFill>
                <a:latin typeface="+mj-lt"/>
                <a:ea typeface="Malgun Gothic" panose="020B0503020000020004" charset="-127"/>
              </a:endParaRPr>
            </a:p>
          </p:txBody>
        </p:sp>
        <p:cxnSp>
          <p:nvCxnSpPr>
            <p:cNvPr id="65" name="직선 연결선 58"/>
            <p:cNvCxnSpPr/>
            <p:nvPr/>
          </p:nvCxnSpPr>
          <p:spPr>
            <a:xfrm flipV="1">
              <a:off x="5227859" y="2468593"/>
              <a:ext cx="1998980" cy="10795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Rectangles 1"/>
          <p:cNvSpPr/>
          <p:nvPr/>
        </p:nvSpPr>
        <p:spPr>
          <a:xfrm>
            <a:off x="0" y="-33020"/>
            <a:ext cx="5660390" cy="6888480"/>
          </a:xfrm>
          <a:prstGeom prst="rect">
            <a:avLst/>
          </a:prstGeom>
          <a:gradFill flip="none">
            <a:gsLst>
              <a:gs pos="0">
                <a:srgbClr val="007BD3"/>
              </a:gs>
              <a:gs pos="100000">
                <a:srgbClr val="034373"/>
              </a:gs>
            </a:gsLst>
            <a:lin ang="5400000" scaled="0"/>
          </a:gra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" name="Rectangles 2"/>
          <p:cNvSpPr/>
          <p:nvPr/>
        </p:nvSpPr>
        <p:spPr>
          <a:xfrm>
            <a:off x="6256655" y="628650"/>
            <a:ext cx="5199380" cy="1006475"/>
          </a:xfrm>
          <a:prstGeom prst="rect">
            <a:avLst/>
          </a:prstGeom>
          <a:gradFill>
            <a:gsLst>
              <a:gs pos="0">
                <a:srgbClr val="007BD3"/>
              </a:gs>
              <a:gs pos="100000">
                <a:srgbClr val="034373"/>
              </a:gs>
            </a:gsLst>
            <a:lin ang="5400000" scaled="0"/>
          </a:gradFill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4000" b="1">
                <a:solidFill>
                  <a:schemeClr val="bg1"/>
                </a:solidFill>
              </a:rPr>
              <a:t>Project Overview</a:t>
            </a:r>
            <a:endParaRPr lang="en-US" sz="4000" b="1">
              <a:solidFill>
                <a:schemeClr val="bg1"/>
              </a:solidFill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8575040" y="209740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en-US"/>
          </a:p>
        </p:txBody>
      </p:sp>
      <p:sp>
        <p:nvSpPr>
          <p:cNvPr id="6" name="Text Box 5"/>
          <p:cNvSpPr txBox="1"/>
          <p:nvPr/>
        </p:nvSpPr>
        <p:spPr>
          <a:xfrm>
            <a:off x="6257290" y="2096770"/>
            <a:ext cx="5453380" cy="45288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just">
              <a:lnSpc>
                <a:spcPct val="110000"/>
              </a:lnSpc>
            </a:pPr>
            <a:r>
              <a:rPr lang="en-US"/>
              <a:t>The proposed Airplane Reservation System represents an advanced solution designed to streamline flight bookings in Pakistan. With a primary focus on user convenience, the system seeks to simplify the entire travel experience. It begins with a user-friendly registration process, ensuring the authenticity of user information. Offering a comprehensive array of functionalities, users can effortlessly search for available flights, book tickets, select seats, and receive automated confirmation emails after successful bookings.</a:t>
            </a:r>
            <a:endParaRPr lang="en-US"/>
          </a:p>
        </p:txBody>
      </p:sp>
      <p:pic>
        <p:nvPicPr>
          <p:cNvPr id="7" name="Picture 6" descr="airport-timetable-display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9910" y="628650"/>
            <a:ext cx="4562475" cy="566610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ox 5"/>
          <p:cNvSpPr txBox="1">
            <a:spLocks noChangeArrowheads="1"/>
          </p:cNvSpPr>
          <p:nvPr/>
        </p:nvSpPr>
        <p:spPr bwMode="auto">
          <a:xfrm>
            <a:off x="7306945" y="2326005"/>
            <a:ext cx="3865880" cy="58356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3200" b="1" dirty="0">
                <a:solidFill>
                  <a:schemeClr val="bg1"/>
                </a:solidFill>
                <a:ea typeface="Malgun Gothic" panose="020B0503020000020004" charset="-127"/>
                <a:cs typeface="+mn-lt"/>
              </a:rPr>
              <a:t>Technology Stack</a:t>
            </a:r>
            <a:endParaRPr kumimoji="1" lang="en-US" altLang="ko-KR" sz="3200" b="1" dirty="0">
              <a:solidFill>
                <a:schemeClr val="bg1"/>
              </a:solidFill>
              <a:ea typeface="Malgun Gothic" panose="020B0503020000020004" charset="-127"/>
              <a:cs typeface="+mn-lt"/>
            </a:endParaRPr>
          </a:p>
        </p:txBody>
      </p:sp>
      <p:sp>
        <p:nvSpPr>
          <p:cNvPr id="33" name="Text Box 9"/>
          <p:cNvSpPr txBox="1">
            <a:spLocks noChangeArrowheads="1"/>
          </p:cNvSpPr>
          <p:nvPr/>
        </p:nvSpPr>
        <p:spPr bwMode="auto">
          <a:xfrm>
            <a:off x="8316794" y="2984157"/>
            <a:ext cx="2321537" cy="279336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>
            <a:spAutoFit/>
          </a:bodyPr>
          <a:lstStyle/>
          <a:p>
            <a:pPr marL="342900" marR="0" indent="-3429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1" lang="en-US" altLang="ko-KR" sz="2400" b="1" dirty="0">
                <a:solidFill>
                  <a:schemeClr val="bg1"/>
                </a:solidFill>
                <a:ea typeface="Malgun Gothic" panose="020B0503020000020004" charset="-127"/>
                <a:cs typeface="+mn-lt"/>
              </a:rPr>
              <a:t>Frontend</a:t>
            </a:r>
            <a:endParaRPr kumimoji="1" lang="en-US" altLang="ko-KR" sz="2000" b="1" dirty="0">
              <a:solidFill>
                <a:schemeClr val="bg1"/>
              </a:solidFill>
              <a:ea typeface="Malgun Gothic" panose="020B0503020000020004" charset="-127"/>
              <a:cs typeface="+mn-lt"/>
            </a:endParaRPr>
          </a:p>
          <a:p>
            <a:pPr marR="0" indent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None/>
            </a:pPr>
            <a:r>
              <a:rPr kumimoji="1" lang="en-US" altLang="ko-KR" sz="1300" dirty="0">
                <a:solidFill>
                  <a:schemeClr val="bg1"/>
                </a:solidFill>
                <a:latin typeface="+mj-lt"/>
                <a:ea typeface="Malgun Gothic" panose="020B0503020000020004" charset="-127"/>
                <a:cs typeface="굴림" pitchFamily="50" charset="-127"/>
              </a:rPr>
              <a:t>         </a:t>
            </a:r>
            <a:r>
              <a:rPr kumimoji="1" lang="en-US" altLang="ko-KR" sz="2000" dirty="0">
                <a:solidFill>
                  <a:schemeClr val="bg1"/>
                </a:solidFill>
                <a:latin typeface="+mj-lt"/>
                <a:ea typeface="Malgun Gothic" panose="020B0503020000020004" charset="-127"/>
                <a:cs typeface="굴림" pitchFamily="50" charset="-127"/>
              </a:rPr>
              <a:t> Flutter</a:t>
            </a:r>
            <a:endParaRPr kumimoji="1" lang="en-US" altLang="ko-KR" sz="2000" dirty="0">
              <a:solidFill>
                <a:schemeClr val="bg1"/>
              </a:solidFill>
              <a:latin typeface="+mj-lt"/>
              <a:ea typeface="Malgun Gothic" panose="020B0503020000020004" charset="-127"/>
              <a:cs typeface="굴림" pitchFamily="50" charset="-127"/>
            </a:endParaRPr>
          </a:p>
          <a:p>
            <a:pPr marR="0" indent="0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None/>
            </a:pPr>
            <a:r>
              <a:rPr kumimoji="1" lang="en-US" altLang="ko-KR" sz="2000" dirty="0">
                <a:solidFill>
                  <a:schemeClr val="bg1"/>
                </a:solidFill>
                <a:latin typeface="+mj-lt"/>
                <a:ea typeface="Malgun Gothic" panose="020B0503020000020004" charset="-127"/>
                <a:cs typeface="굴림" pitchFamily="50" charset="-127"/>
              </a:rPr>
              <a:t>       Dart</a:t>
            </a:r>
            <a:endParaRPr kumimoji="1" lang="en-US" altLang="ko-KR" sz="2000" dirty="0">
              <a:solidFill>
                <a:schemeClr val="bg1"/>
              </a:solidFill>
              <a:latin typeface="+mj-lt"/>
              <a:ea typeface="Malgun Gothic" panose="020B0503020000020004" charset="-127"/>
              <a:cs typeface="굴림" pitchFamily="50" charset="-127"/>
            </a:endParaRPr>
          </a:p>
          <a:p>
            <a:pPr marL="342900" marR="0" indent="-3429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1" lang="en-US" altLang="ko-KR" sz="2400" b="1" dirty="0">
                <a:solidFill>
                  <a:schemeClr val="bg1"/>
                </a:solidFill>
                <a:latin typeface="+mj-lt"/>
                <a:ea typeface="Malgun Gothic" panose="020B0503020000020004" charset="-127"/>
                <a:cs typeface="굴림" pitchFamily="50" charset="-127"/>
              </a:rPr>
              <a:t>Backend</a:t>
            </a:r>
            <a:endParaRPr kumimoji="1" lang="en-US" altLang="ko-KR" sz="2400" b="1" dirty="0">
              <a:solidFill>
                <a:schemeClr val="bg1"/>
              </a:solidFill>
              <a:latin typeface="+mj-lt"/>
              <a:ea typeface="Malgun Gothic" panose="020B0503020000020004" charset="-127"/>
              <a:cs typeface="굴림" pitchFamily="50" charset="-127"/>
            </a:endParaRPr>
          </a:p>
          <a:p>
            <a:pPr marR="0" indent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1" lang="en-US" altLang="ko-KR" sz="2400" b="1" dirty="0">
                <a:solidFill>
                  <a:schemeClr val="bg1"/>
                </a:solidFill>
                <a:latin typeface="+mj-lt"/>
                <a:ea typeface="Malgun Gothic" panose="020B0503020000020004" charset="-127"/>
                <a:cs typeface="굴림" pitchFamily="50" charset="-127"/>
              </a:rPr>
              <a:t>     </a:t>
            </a:r>
            <a:r>
              <a:rPr kumimoji="1" lang="en-US" altLang="ko-KR" sz="2000" dirty="0">
                <a:solidFill>
                  <a:schemeClr val="bg1"/>
                </a:solidFill>
                <a:latin typeface="+mj-lt"/>
                <a:ea typeface="Malgun Gothic" panose="020B0503020000020004" charset="-127"/>
                <a:cs typeface="굴림" pitchFamily="50" charset="-127"/>
              </a:rPr>
              <a:t>Dart</a:t>
            </a:r>
            <a:endParaRPr kumimoji="1" lang="en-US" altLang="ko-KR" sz="2000" dirty="0">
              <a:solidFill>
                <a:schemeClr val="bg1"/>
              </a:solidFill>
              <a:latin typeface="+mj-lt"/>
              <a:ea typeface="Malgun Gothic" panose="020B0503020000020004" charset="-127"/>
              <a:cs typeface="굴림" pitchFamily="50" charset="-127"/>
            </a:endParaRPr>
          </a:p>
          <a:p>
            <a:pPr marR="0" indent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1" lang="en-US" altLang="ko-KR" sz="2000" dirty="0">
                <a:solidFill>
                  <a:schemeClr val="bg1"/>
                </a:solidFill>
                <a:latin typeface="+mj-lt"/>
                <a:ea typeface="Malgun Gothic" panose="020B0503020000020004" charset="-127"/>
                <a:cs typeface="굴림" pitchFamily="50" charset="-127"/>
              </a:rPr>
              <a:t>      Firebase</a:t>
            </a:r>
            <a:endParaRPr kumimoji="1" lang="en-US" altLang="ko-KR" sz="2000" dirty="0">
              <a:solidFill>
                <a:schemeClr val="bg1"/>
              </a:solidFill>
              <a:latin typeface="+mj-lt"/>
              <a:ea typeface="Malgun Gothic" panose="020B0503020000020004" charset="-127"/>
              <a:cs typeface="굴림" pitchFamily="50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7687945" y="2930852"/>
            <a:ext cx="3095625" cy="0"/>
          </a:xfrm>
          <a:prstGeom prst="line">
            <a:avLst/>
          </a:prstGeom>
          <a:ln>
            <a:solidFill>
              <a:schemeClr val="bg1"/>
            </a:solidFill>
            <a:headEnd type="oval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Rectangles 2"/>
          <p:cNvSpPr/>
          <p:nvPr/>
        </p:nvSpPr>
        <p:spPr>
          <a:xfrm>
            <a:off x="635" y="0"/>
            <a:ext cx="12191365" cy="952500"/>
          </a:xfrm>
          <a:prstGeom prst="rect">
            <a:avLst/>
          </a:prstGeom>
          <a:gradFill>
            <a:gsLst>
              <a:gs pos="0">
                <a:srgbClr val="007BD3"/>
              </a:gs>
              <a:gs pos="100000">
                <a:srgbClr val="034373"/>
              </a:gs>
            </a:gsLst>
            <a:lin ang="5400000" scaled="0"/>
          </a:gradFill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sz="4000" b="1">
              <a:solidFill>
                <a:schemeClr val="bg1"/>
              </a:solidFill>
            </a:endParaRPr>
          </a:p>
        </p:txBody>
      </p:sp>
      <p:sp>
        <p:nvSpPr>
          <p:cNvPr id="4" name="제목 1"/>
          <p:cNvSpPr>
            <a:spLocks noGrp="1"/>
          </p:cNvSpPr>
          <p:nvPr/>
        </p:nvSpPr>
        <p:spPr>
          <a:xfrm>
            <a:off x="340995" y="155575"/>
            <a:ext cx="10283190" cy="7969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2500" b="1" kern="1200" baseline="0" dirty="0">
                <a:solidFill>
                  <a:schemeClr val="bg1"/>
                </a:solidFill>
                <a:effectLst/>
                <a:latin typeface="+mj-lt"/>
                <a:ea typeface="Malgun Gothic" panose="020B0503020000020004" charset="-127"/>
                <a:cs typeface="+mj-cs"/>
              </a:defRPr>
            </a:lvl1pPr>
          </a:lstStyle>
          <a:p>
            <a:r>
              <a:rPr lang="en-US" altLang="ko-KR" sz="3600">
                <a:latin typeface="Calibri (Body))" charset="0"/>
                <a:cs typeface="Calibri (Body))" charset="0"/>
              </a:rPr>
              <a:t>Reason for Technology Stack</a:t>
            </a:r>
            <a:endParaRPr lang="en-US" altLang="ko-KR" sz="3600">
              <a:latin typeface="Calibri (Body))" charset="0"/>
              <a:cs typeface="Calibri (Body))" charset="0"/>
            </a:endParaRPr>
          </a:p>
        </p:txBody>
      </p:sp>
      <p:sp>
        <p:nvSpPr>
          <p:cNvPr id="37" name="내용 개체 틀 36"/>
          <p:cNvSpPr>
            <a:spLocks noGrp="1"/>
          </p:cNvSpPr>
          <p:nvPr/>
        </p:nvSpPr>
        <p:spPr>
          <a:xfrm>
            <a:off x="527685" y="1412875"/>
            <a:ext cx="5218430" cy="5056505"/>
          </a:xfrm>
          <a:prstGeom prst="rect">
            <a:avLst/>
          </a:prstGeom>
          <a:noFill/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4800000" scaled="1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i="1" kern="1200" baseline="0">
                <a:solidFill>
                  <a:schemeClr val="dk1"/>
                </a:solidFill>
                <a:latin typeface="+mj-lt"/>
                <a:ea typeface="Malgun Gothic" panose="020B0503020000020004" charset="-12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i="1" kern="1200" baseline="0">
                <a:solidFill>
                  <a:schemeClr val="dk1"/>
                </a:solidFill>
                <a:latin typeface="+mj-lt"/>
                <a:ea typeface="Malgun Gothic" panose="020B0503020000020004" charset="-127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i="1" kern="1200" baseline="0">
                <a:solidFill>
                  <a:schemeClr val="dk1"/>
                </a:solidFill>
                <a:latin typeface="+mj-lt"/>
                <a:ea typeface="Malgun Gothic" panose="020B0503020000020004" charset="-127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i="1" kern="1200" baseline="0">
                <a:solidFill>
                  <a:schemeClr val="dk1"/>
                </a:solidFill>
                <a:latin typeface="+mj-lt"/>
                <a:ea typeface="Malgun Gothic" panose="020B0503020000020004" charset="-127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i="1" kern="1200" baseline="0">
                <a:solidFill>
                  <a:schemeClr val="dk1"/>
                </a:solidFill>
                <a:latin typeface="+mj-lt"/>
                <a:ea typeface="Malgun Gothic" panose="020B0503020000020004" charset="-127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</a:pPr>
            <a:r>
              <a:rPr lang="en-US" altLang="ko-KR" sz="2400" b="1" i="0" dirty="0">
                <a:solidFill>
                  <a:schemeClr val="accent1">
                    <a:lumMod val="50000"/>
                  </a:schemeClr>
                </a:solidFill>
                <a:latin typeface="Calibri (Body))" charset="0"/>
                <a:cs typeface="Calibri (Body))" charset="0"/>
              </a:rPr>
              <a:t>Frontend - Flutter &amp; Dart:</a:t>
            </a:r>
            <a:endParaRPr lang="en-US" altLang="ko-KR" sz="2400" b="1" i="0" dirty="0">
              <a:solidFill>
                <a:schemeClr val="accent1">
                  <a:lumMod val="50000"/>
                </a:schemeClr>
              </a:solidFill>
              <a:latin typeface="Calibri (Body))" charset="0"/>
              <a:cs typeface="Calibri (Body))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b="1" i="0" dirty="0">
                <a:solidFill>
                  <a:schemeClr val="accent1">
                    <a:lumMod val="50000"/>
                  </a:schemeClr>
                </a:solidFill>
                <a:latin typeface="Calibri (Body))" charset="0"/>
                <a:cs typeface="Calibri (Body))" charset="0"/>
              </a:rPr>
              <a:t>Cross-Platform Development</a:t>
            </a:r>
            <a:endParaRPr lang="en-US" altLang="ko-KR" sz="2000" b="1" i="0" dirty="0">
              <a:solidFill>
                <a:schemeClr val="accent1">
                  <a:lumMod val="50000"/>
                </a:schemeClr>
              </a:solidFill>
              <a:latin typeface="Calibri (Body))" charset="0"/>
              <a:cs typeface="Calibri (Body))" charset="0"/>
            </a:endParaRPr>
          </a:p>
          <a:p>
            <a:pPr marL="0" indent="0">
              <a:lnSpc>
                <a:spcPct val="90000"/>
              </a:lnSpc>
              <a:buFont typeface="Arial" panose="020B0604020202020204" pitchFamily="34" charset="0"/>
            </a:pPr>
            <a:r>
              <a:rPr lang="en-US" altLang="ko-KR" sz="1800" i="0" dirty="0">
                <a:solidFill>
                  <a:schemeClr val="accent1">
                    <a:lumMod val="50000"/>
                  </a:schemeClr>
                </a:solidFill>
                <a:latin typeface="Calibri (Body))" charset="0"/>
                <a:cs typeface="Calibri (Body))" charset="0"/>
              </a:rPr>
              <a:t>Flutter's cross-platform framework allows for                         building native applications for both Android and iOS platforms using a single codebase. </a:t>
            </a:r>
            <a:endParaRPr lang="en-US" altLang="ko-KR" sz="1800" i="0" dirty="0">
              <a:solidFill>
                <a:schemeClr val="accent1">
                  <a:lumMod val="50000"/>
                </a:schemeClr>
              </a:solidFill>
              <a:latin typeface="Calibri (Body))" charset="0"/>
              <a:cs typeface="Calibri (Body))" charset="0"/>
            </a:endParaRPr>
          </a:p>
          <a:p>
            <a:pPr marL="0" indent="0">
              <a:buFont typeface="Arial" panose="020B0604020202020204" pitchFamily="34" charset="0"/>
            </a:pPr>
            <a:endParaRPr lang="en-US" altLang="ko-KR" sz="1800" i="0" dirty="0">
              <a:solidFill>
                <a:schemeClr val="accent1">
                  <a:lumMod val="50000"/>
                </a:schemeClr>
              </a:solidFill>
              <a:latin typeface="Calibri (Body))" charset="0"/>
              <a:cs typeface="Calibri (Body))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b="1" i="0" dirty="0">
                <a:solidFill>
                  <a:schemeClr val="accent1">
                    <a:lumMod val="50000"/>
                  </a:schemeClr>
                </a:solidFill>
                <a:latin typeface="Calibri (Body))" charset="0"/>
                <a:cs typeface="Calibri (Body))" charset="0"/>
              </a:rPr>
              <a:t>Rich User Interfaces Using Dart</a:t>
            </a:r>
            <a:endParaRPr lang="en-US" altLang="ko-KR" sz="2000" b="1" i="0" dirty="0">
              <a:solidFill>
                <a:schemeClr val="accent1">
                  <a:lumMod val="50000"/>
                </a:schemeClr>
              </a:solidFill>
              <a:latin typeface="Calibri (Body))" charset="0"/>
              <a:cs typeface="Calibri (Body))" charset="0"/>
            </a:endParaRPr>
          </a:p>
          <a:p>
            <a:pPr marL="0" indent="0" algn="just">
              <a:lnSpc>
                <a:spcPct val="90000"/>
              </a:lnSpc>
              <a:buFont typeface="Arial" panose="020B0604020202020204" pitchFamily="34" charset="0"/>
            </a:pPr>
            <a:r>
              <a:rPr lang="en-US" altLang="ko-KR" sz="1800" i="0" dirty="0">
                <a:solidFill>
                  <a:schemeClr val="accent1">
                    <a:lumMod val="50000"/>
                  </a:schemeClr>
                </a:solidFill>
                <a:latin typeface="Calibri (Body))" charset="0"/>
                <a:cs typeface="Calibri (Body))" charset="0"/>
              </a:rPr>
              <a:t>Dart, the programming language for Flutter, offers reactive and modern approach simplifies UI development, enabling the responsive user interfaces.</a:t>
            </a:r>
            <a:endParaRPr lang="en-US" altLang="ko-KR" sz="1800" i="0" dirty="0">
              <a:solidFill>
                <a:schemeClr val="accent1">
                  <a:lumMod val="50000"/>
                </a:schemeClr>
              </a:solidFill>
              <a:latin typeface="Calibri (Body))" charset="0"/>
              <a:cs typeface="Calibri (Body))" charset="0"/>
            </a:endParaRPr>
          </a:p>
        </p:txBody>
      </p:sp>
      <p:sp>
        <p:nvSpPr>
          <p:cNvPr id="12" name="내용 개체 틀 36"/>
          <p:cNvSpPr>
            <a:spLocks noGrp="1"/>
          </p:cNvSpPr>
          <p:nvPr/>
        </p:nvSpPr>
        <p:spPr>
          <a:xfrm>
            <a:off x="6094095" y="1412875"/>
            <a:ext cx="5218430" cy="5056505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4800000" scaled="1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i="1" kern="1200" baseline="0">
                <a:solidFill>
                  <a:schemeClr val="dk1"/>
                </a:solidFill>
                <a:latin typeface="+mj-lt"/>
                <a:ea typeface="Malgun Gothic" panose="020B0503020000020004" charset="-12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i="1" kern="1200" baseline="0">
                <a:solidFill>
                  <a:schemeClr val="dk1"/>
                </a:solidFill>
                <a:latin typeface="+mj-lt"/>
                <a:ea typeface="Malgun Gothic" panose="020B0503020000020004" charset="-127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i="1" kern="1200" baseline="0">
                <a:solidFill>
                  <a:schemeClr val="dk1"/>
                </a:solidFill>
                <a:latin typeface="+mj-lt"/>
                <a:ea typeface="Malgun Gothic" panose="020B0503020000020004" charset="-127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i="1" kern="1200" baseline="0">
                <a:solidFill>
                  <a:schemeClr val="dk1"/>
                </a:solidFill>
                <a:latin typeface="+mj-lt"/>
                <a:ea typeface="Malgun Gothic" panose="020B0503020000020004" charset="-127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i="1" kern="1200" baseline="0">
                <a:solidFill>
                  <a:schemeClr val="dk1"/>
                </a:solidFill>
                <a:latin typeface="+mj-lt"/>
                <a:ea typeface="Malgun Gothic" panose="020B0503020000020004" charset="-127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</a:pPr>
            <a:r>
              <a:rPr lang="en-US" altLang="ko-KR" sz="2400" b="1" i="0" dirty="0">
                <a:solidFill>
                  <a:schemeClr val="accent1">
                    <a:lumMod val="50000"/>
                  </a:schemeClr>
                </a:solidFill>
                <a:latin typeface="Calibri (Body))" charset="0"/>
                <a:cs typeface="Calibri (Body))" charset="0"/>
              </a:rPr>
              <a:t>Backend - Dart &amp; Firebase:</a:t>
            </a:r>
            <a:endParaRPr lang="en-US" altLang="ko-KR" sz="2400" b="1" i="0" dirty="0">
              <a:solidFill>
                <a:schemeClr val="accent1">
                  <a:lumMod val="50000"/>
                </a:schemeClr>
              </a:solidFill>
              <a:latin typeface="Calibri (Body))" charset="0"/>
              <a:cs typeface="Calibri (Body))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b="1" i="0" dirty="0">
                <a:solidFill>
                  <a:schemeClr val="accent1">
                    <a:lumMod val="50000"/>
                  </a:schemeClr>
                </a:solidFill>
                <a:latin typeface="Calibri (Body))" charset="0"/>
                <a:cs typeface="Calibri (Body))" charset="0"/>
              </a:rPr>
              <a:t>Real-time Capabilities of Firebase</a:t>
            </a:r>
            <a:endParaRPr lang="en-US" altLang="ko-KR" sz="2000" b="1" i="0" dirty="0">
              <a:solidFill>
                <a:schemeClr val="accent1">
                  <a:lumMod val="50000"/>
                </a:schemeClr>
              </a:solidFill>
              <a:latin typeface="Calibri (Body))" charset="0"/>
              <a:cs typeface="Calibri (Body))" charset="0"/>
            </a:endParaRPr>
          </a:p>
          <a:p>
            <a:pPr marL="0" indent="0">
              <a:lnSpc>
                <a:spcPct val="90000"/>
              </a:lnSpc>
              <a:buFont typeface="Arial" panose="020B0604020202020204" pitchFamily="34" charset="0"/>
            </a:pPr>
            <a:r>
              <a:rPr lang="en-US" altLang="ko-KR" sz="1800" i="0" dirty="0">
                <a:solidFill>
                  <a:schemeClr val="accent1">
                    <a:lumMod val="50000"/>
                  </a:schemeClr>
                </a:solidFill>
                <a:latin typeface="Calibri (Body))" charset="0"/>
                <a:cs typeface="Calibri (Body))" charset="0"/>
              </a:rPr>
              <a:t>Firebase, with its real-time database, ensures instant data synchronization across clients. This feature is vital for managing interactions within the system.</a:t>
            </a:r>
            <a:endParaRPr lang="en-US" altLang="ko-KR" sz="1800" i="0" dirty="0">
              <a:solidFill>
                <a:schemeClr val="accent1">
                  <a:lumMod val="50000"/>
                </a:schemeClr>
              </a:solidFill>
              <a:latin typeface="Calibri (Body))" charset="0"/>
              <a:cs typeface="Calibri (Body))" charset="0"/>
            </a:endParaRPr>
          </a:p>
          <a:p>
            <a:pPr marL="0" indent="0">
              <a:lnSpc>
                <a:spcPct val="90000"/>
              </a:lnSpc>
              <a:buFont typeface="Arial" panose="020B0604020202020204" pitchFamily="34" charset="0"/>
            </a:pPr>
            <a:endParaRPr lang="en-US" altLang="ko-KR" sz="1800" i="0" dirty="0">
              <a:solidFill>
                <a:schemeClr val="accent1">
                  <a:lumMod val="50000"/>
                </a:schemeClr>
              </a:solidFill>
              <a:latin typeface="Calibri (Body))" charset="0"/>
              <a:cs typeface="Calibri (Body))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b="1" i="0" dirty="0">
                <a:solidFill>
                  <a:schemeClr val="accent1">
                    <a:lumMod val="50000"/>
                  </a:schemeClr>
                </a:solidFill>
                <a:latin typeface="Calibri (Body))" charset="0"/>
                <a:cs typeface="Calibri (Body))" charset="0"/>
              </a:rPr>
              <a:t>Authentication and Security</a:t>
            </a:r>
            <a:endParaRPr lang="en-US" altLang="ko-KR" sz="2000" b="1" i="0" dirty="0">
              <a:solidFill>
                <a:schemeClr val="accent1">
                  <a:lumMod val="50000"/>
                </a:schemeClr>
              </a:solidFill>
              <a:latin typeface="Calibri (Body))" charset="0"/>
              <a:cs typeface="Calibri (Body))" charset="0"/>
            </a:endParaRPr>
          </a:p>
          <a:p>
            <a:pPr marL="0" indent="0" algn="just">
              <a:lnSpc>
                <a:spcPct val="90000"/>
              </a:lnSpc>
              <a:buFont typeface="Arial" panose="020B0604020202020204" pitchFamily="34" charset="0"/>
            </a:pPr>
            <a:r>
              <a:rPr lang="en-US" altLang="ko-KR" sz="1800" i="0" dirty="0">
                <a:solidFill>
                  <a:schemeClr val="accent1">
                    <a:lumMod val="50000"/>
                  </a:schemeClr>
                </a:solidFill>
                <a:latin typeface="Calibri (Body))" charset="0"/>
                <a:cs typeface="Calibri (Body))" charset="0"/>
              </a:rPr>
              <a:t>Firebase offers robust authentication services, safeguarding user credentials and ensuring secure access control.</a:t>
            </a:r>
            <a:endParaRPr lang="en-US" altLang="ko-KR" sz="1800" i="0" dirty="0">
              <a:solidFill>
                <a:schemeClr val="accent1">
                  <a:lumMod val="50000"/>
                </a:schemeClr>
              </a:solidFill>
              <a:latin typeface="Calibri (Body))" charset="0"/>
              <a:cs typeface="Calibri (Body))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sz="5400">
                <a:latin typeface="+mn-lt"/>
                <a:cs typeface="+mn-lt"/>
              </a:rPr>
              <a:t>Wireframes</a:t>
            </a:r>
            <a:endParaRPr lang="en-US" altLang="ko-KR" sz="5400">
              <a:latin typeface="+mn-lt"/>
              <a:cs typeface="+mn-l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Rectangles 1"/>
          <p:cNvSpPr/>
          <p:nvPr/>
        </p:nvSpPr>
        <p:spPr>
          <a:xfrm>
            <a:off x="5215255" y="-33020"/>
            <a:ext cx="6976745" cy="6888480"/>
          </a:xfrm>
          <a:prstGeom prst="rect">
            <a:avLst/>
          </a:prstGeom>
          <a:gradFill flip="none">
            <a:gsLst>
              <a:gs pos="0">
                <a:srgbClr val="007BD3"/>
              </a:gs>
              <a:gs pos="100000">
                <a:srgbClr val="034373"/>
              </a:gs>
            </a:gsLst>
            <a:lin ang="3240000" scaled="0"/>
          </a:gra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8" name="Picture 7" descr="Screenshot (639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52440" y="358775"/>
            <a:ext cx="2754630" cy="2773045"/>
          </a:xfrm>
          <a:prstGeom prst="rect">
            <a:avLst/>
          </a:prstGeom>
        </p:spPr>
      </p:pic>
      <p:pic>
        <p:nvPicPr>
          <p:cNvPr id="9" name="Picture 8" descr="Screenshot (640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1745" y="358775"/>
            <a:ext cx="2720340" cy="2773045"/>
          </a:xfrm>
          <a:prstGeom prst="rect">
            <a:avLst/>
          </a:prstGeom>
        </p:spPr>
      </p:pic>
      <p:pic>
        <p:nvPicPr>
          <p:cNvPr id="10" name="Picture 9" descr="Screenshot (641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2440" y="3429000"/>
            <a:ext cx="2754630" cy="3120390"/>
          </a:xfrm>
          <a:prstGeom prst="rect">
            <a:avLst/>
          </a:prstGeom>
        </p:spPr>
      </p:pic>
      <p:pic>
        <p:nvPicPr>
          <p:cNvPr id="11" name="Picture 10" descr="Screenshot (642)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1745" y="3429000"/>
            <a:ext cx="2720340" cy="3119755"/>
          </a:xfrm>
          <a:prstGeom prst="rect">
            <a:avLst/>
          </a:prstGeom>
        </p:spPr>
      </p:pic>
      <p:sp>
        <p:nvSpPr>
          <p:cNvPr id="12" name="Rectangles 11"/>
          <p:cNvSpPr/>
          <p:nvPr/>
        </p:nvSpPr>
        <p:spPr>
          <a:xfrm>
            <a:off x="448945" y="631825"/>
            <a:ext cx="4039235" cy="1006475"/>
          </a:xfrm>
          <a:prstGeom prst="rect">
            <a:avLst/>
          </a:prstGeom>
          <a:gradFill>
            <a:gsLst>
              <a:gs pos="0">
                <a:srgbClr val="007BD3"/>
              </a:gs>
              <a:gs pos="100000">
                <a:srgbClr val="034373"/>
              </a:gs>
            </a:gsLst>
            <a:lin ang="5400000" scaled="0"/>
          </a:gradFill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4000" b="1">
                <a:solidFill>
                  <a:schemeClr val="bg1"/>
                </a:solidFill>
              </a:rPr>
              <a:t>Wireframes</a:t>
            </a:r>
            <a:endParaRPr lang="en-US" sz="4000" b="1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Rectangles 1"/>
          <p:cNvSpPr/>
          <p:nvPr/>
        </p:nvSpPr>
        <p:spPr>
          <a:xfrm>
            <a:off x="0" y="-33020"/>
            <a:ext cx="5660390" cy="6888480"/>
          </a:xfrm>
          <a:prstGeom prst="rect">
            <a:avLst/>
          </a:prstGeom>
          <a:gradFill flip="none">
            <a:gsLst>
              <a:gs pos="0">
                <a:srgbClr val="007BD3"/>
              </a:gs>
              <a:gs pos="100000">
                <a:srgbClr val="034373"/>
              </a:gs>
            </a:gsLst>
            <a:lin ang="5400000" scaled="0"/>
          </a:gra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" name="Rectangles 2"/>
          <p:cNvSpPr/>
          <p:nvPr/>
        </p:nvSpPr>
        <p:spPr>
          <a:xfrm>
            <a:off x="6256655" y="628650"/>
            <a:ext cx="5199380" cy="1006475"/>
          </a:xfrm>
          <a:prstGeom prst="rect">
            <a:avLst/>
          </a:prstGeom>
          <a:gradFill>
            <a:gsLst>
              <a:gs pos="0">
                <a:srgbClr val="007BD3"/>
              </a:gs>
              <a:gs pos="100000">
                <a:srgbClr val="034373"/>
              </a:gs>
            </a:gsLst>
            <a:lin ang="5400000" scaled="0"/>
          </a:gradFill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4000" b="1">
                <a:solidFill>
                  <a:schemeClr val="bg1"/>
                </a:solidFill>
              </a:rPr>
              <a:t>Front End Technology</a:t>
            </a:r>
            <a:endParaRPr lang="en-US" sz="4000" b="1">
              <a:solidFill>
                <a:schemeClr val="bg1"/>
              </a:solidFill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8575040" y="209740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en-US"/>
          </a:p>
        </p:txBody>
      </p:sp>
      <p:sp>
        <p:nvSpPr>
          <p:cNvPr id="6" name="Text Box 5"/>
          <p:cNvSpPr txBox="1"/>
          <p:nvPr/>
        </p:nvSpPr>
        <p:spPr>
          <a:xfrm>
            <a:off x="7413625" y="2096770"/>
            <a:ext cx="4297045" cy="45288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 algn="just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400"/>
              <a:t>Flutter  (For UI)</a:t>
            </a:r>
            <a:endParaRPr lang="en-US" sz="2400"/>
          </a:p>
          <a:p>
            <a:pPr marL="285750" indent="-285750" algn="just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sz="2400"/>
              <a:t>Dart      (For UI)</a:t>
            </a:r>
            <a:endParaRPr lang="en-US" sz="2400"/>
          </a:p>
        </p:txBody>
      </p:sp>
      <p:pic>
        <p:nvPicPr>
          <p:cNvPr id="4" name="Picture 3" descr="17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32385"/>
            <a:ext cx="5660390" cy="688784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Rectangles 1"/>
          <p:cNvSpPr/>
          <p:nvPr/>
        </p:nvSpPr>
        <p:spPr>
          <a:xfrm>
            <a:off x="0" y="-33020"/>
            <a:ext cx="5660390" cy="6888480"/>
          </a:xfrm>
          <a:prstGeom prst="rect">
            <a:avLst/>
          </a:prstGeom>
          <a:gradFill flip="none">
            <a:gsLst>
              <a:gs pos="0">
                <a:srgbClr val="007BD3"/>
              </a:gs>
              <a:gs pos="100000">
                <a:srgbClr val="034373"/>
              </a:gs>
            </a:gsLst>
            <a:lin ang="5400000" scaled="0"/>
          </a:gra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" name="Rectangles 2"/>
          <p:cNvSpPr/>
          <p:nvPr/>
        </p:nvSpPr>
        <p:spPr>
          <a:xfrm>
            <a:off x="6256655" y="628650"/>
            <a:ext cx="5199380" cy="1006475"/>
          </a:xfrm>
          <a:prstGeom prst="rect">
            <a:avLst/>
          </a:prstGeom>
          <a:gradFill>
            <a:gsLst>
              <a:gs pos="0">
                <a:srgbClr val="007BD3"/>
              </a:gs>
              <a:gs pos="100000">
                <a:srgbClr val="034373"/>
              </a:gs>
            </a:gsLst>
            <a:lin ang="5400000" scaled="0"/>
          </a:gradFill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4000" b="1">
                <a:solidFill>
                  <a:schemeClr val="bg1"/>
                </a:solidFill>
              </a:rPr>
              <a:t>Back End Technology</a:t>
            </a:r>
            <a:endParaRPr lang="en-US" sz="4000" b="1">
              <a:solidFill>
                <a:schemeClr val="bg1"/>
              </a:solidFill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8575040" y="209740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en-US"/>
          </a:p>
        </p:txBody>
      </p:sp>
      <p:sp>
        <p:nvSpPr>
          <p:cNvPr id="6" name="Text Box 5"/>
          <p:cNvSpPr txBox="1"/>
          <p:nvPr/>
        </p:nvSpPr>
        <p:spPr>
          <a:xfrm>
            <a:off x="7268845" y="2466340"/>
            <a:ext cx="4441825" cy="41592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342900" lvl="0" indent="-342900" algn="just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400"/>
              <a:t>Models     (Models View       Controller)</a:t>
            </a:r>
            <a:endParaRPr lang="en-US" sz="2400"/>
          </a:p>
          <a:p>
            <a:pPr marL="285750" indent="-285750" algn="just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sz="2400"/>
              <a:t>Repositories   (For BL)</a:t>
            </a:r>
            <a:endParaRPr lang="en-US" sz="2400"/>
          </a:p>
          <a:p>
            <a:pPr marL="285750" indent="-285750" algn="just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sz="2400"/>
              <a:t>Firebase          (Database)</a:t>
            </a:r>
            <a:endParaRPr lang="en-US" sz="2400"/>
          </a:p>
          <a:p>
            <a:pPr indent="0" algn="just">
              <a:lnSpc>
                <a:spcPct val="140000"/>
              </a:lnSpc>
              <a:buFont typeface="Arial" panose="020B0604020202020204" pitchFamily="34" charset="0"/>
              <a:buNone/>
            </a:pPr>
            <a:endParaRPr lang="en-US" sz="2400"/>
          </a:p>
        </p:txBody>
      </p:sp>
      <p:pic>
        <p:nvPicPr>
          <p:cNvPr id="7" name="Picture 6" descr="programming-background-with-person-working-with-codes-computer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35" y="-33020"/>
            <a:ext cx="5661660" cy="6891020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6369685" y="1895475"/>
            <a:ext cx="48348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Backend is done using Dart languages.</a:t>
            </a:r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2758</Words>
  <Application>WPS Presentation</Application>
  <PresentationFormat>Widescreen</PresentationFormat>
  <Paragraphs>171</Paragraphs>
  <Slides>19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31" baseType="lpstr">
      <vt:lpstr>Arial</vt:lpstr>
      <vt:lpstr>SimSun</vt:lpstr>
      <vt:lpstr>Wingdings</vt:lpstr>
      <vt:lpstr>굴림체</vt:lpstr>
      <vt:lpstr>Malgun Gothic</vt:lpstr>
      <vt:lpstr>굴림</vt:lpstr>
      <vt:lpstr>Calibri (Body))</vt:lpstr>
      <vt:lpstr>Calibri</vt:lpstr>
      <vt:lpstr>Microsoft YaHei</vt:lpstr>
      <vt:lpstr>Arial Unicode MS</vt:lpstr>
      <vt:lpstr>Calibri Light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Wireframes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Project Features</vt:lpstr>
      <vt:lpstr>Project Features</vt:lpstr>
      <vt:lpstr>Project Features</vt:lpstr>
      <vt:lpstr>Project Management Tools</vt:lpstr>
      <vt:lpstr>PowerPoint 演示文稿</vt:lpstr>
      <vt:lpstr>PowerPoint 演示文稿</vt:lpstr>
      <vt:lpstr>PowerPoint 演示文稿</vt:lpstr>
      <vt:lpstr>THANK YOU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WPS Presentation</dc:title>
  <dc:creator/>
  <cp:lastModifiedBy>TORA TECH</cp:lastModifiedBy>
  <cp:revision>12</cp:revision>
  <dcterms:created xsi:type="dcterms:W3CDTF">2023-11-28T16:22:00Z</dcterms:created>
  <dcterms:modified xsi:type="dcterms:W3CDTF">2023-12-13T04:30:01Z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A82B1CFD43264CE69DF51443C8839ED8_11</vt:lpwstr>
  </property>
  <property fmtid="{D5CDD505-2E9C-101B-9397-08002B2CF9AE}" pid="3" name="KSOProductBuildVer">
    <vt:lpwstr>1033-12.2.0.13359</vt:lpwstr>
  </property>
</Properties>
</file>